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257" r:id="rId2"/>
    <p:sldId id="258" r:id="rId3"/>
    <p:sldId id="311" r:id="rId4"/>
    <p:sldId id="259" r:id="rId5"/>
    <p:sldId id="260" r:id="rId6"/>
    <p:sldId id="312" r:id="rId7"/>
    <p:sldId id="317" r:id="rId8"/>
    <p:sldId id="313" r:id="rId9"/>
    <p:sldId id="314" r:id="rId10"/>
    <p:sldId id="315" r:id="rId11"/>
    <p:sldId id="316" r:id="rId12"/>
    <p:sldId id="302" r:id="rId13"/>
    <p:sldId id="298" r:id="rId14"/>
    <p:sldId id="262" r:id="rId15"/>
    <p:sldId id="263" r:id="rId16"/>
    <p:sldId id="264" r:id="rId17"/>
    <p:sldId id="265" r:id="rId18"/>
    <p:sldId id="310" r:id="rId19"/>
    <p:sldId id="303" r:id="rId20"/>
    <p:sldId id="320" r:id="rId21"/>
    <p:sldId id="321" r:id="rId22"/>
    <p:sldId id="319" r:id="rId23"/>
    <p:sldId id="305" r:id="rId24"/>
    <p:sldId id="322" r:id="rId25"/>
    <p:sldId id="306" r:id="rId26"/>
    <p:sldId id="323" r:id="rId27"/>
    <p:sldId id="325" r:id="rId28"/>
    <p:sldId id="308" r:id="rId29"/>
    <p:sldId id="309" r:id="rId30"/>
  </p:sldIdLst>
  <p:sldSz cx="9144000" cy="6858000" type="screen4x3"/>
  <p:notesSz cx="6858000" cy="9144000"/>
  <p:defaultTextStyle>
    <a:defPPr>
      <a:defRPr lang="en-US"/>
    </a:defPPr>
    <a:lvl1pPr algn="l" rtl="0" fontAlgn="base">
      <a:spcBef>
        <a:spcPct val="0"/>
      </a:spcBef>
      <a:spcAft>
        <a:spcPct val="0"/>
      </a:spcAft>
      <a:defRPr sz="20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20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20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20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2000" kern="1200">
        <a:solidFill>
          <a:schemeClr val="tx1"/>
        </a:solidFill>
        <a:latin typeface="Arial" panose="020B0604020202020204" pitchFamily="34" charset="0"/>
        <a:ea typeface="+mn-ea"/>
        <a:cs typeface="+mn-cs"/>
      </a:defRPr>
    </a:lvl5pPr>
    <a:lvl6pPr marL="2286000" algn="l" defTabSz="914400" rtl="0" eaLnBrk="1" latinLnBrk="0" hangingPunct="1">
      <a:defRPr sz="2000" kern="1200">
        <a:solidFill>
          <a:schemeClr val="tx1"/>
        </a:solidFill>
        <a:latin typeface="Arial" panose="020B0604020202020204" pitchFamily="34" charset="0"/>
        <a:ea typeface="+mn-ea"/>
        <a:cs typeface="+mn-cs"/>
      </a:defRPr>
    </a:lvl6pPr>
    <a:lvl7pPr marL="2743200" algn="l" defTabSz="914400" rtl="0" eaLnBrk="1" latinLnBrk="0" hangingPunct="1">
      <a:defRPr sz="2000" kern="1200">
        <a:solidFill>
          <a:schemeClr val="tx1"/>
        </a:solidFill>
        <a:latin typeface="Arial" panose="020B0604020202020204" pitchFamily="34" charset="0"/>
        <a:ea typeface="+mn-ea"/>
        <a:cs typeface="+mn-cs"/>
      </a:defRPr>
    </a:lvl7pPr>
    <a:lvl8pPr marL="3200400" algn="l" defTabSz="914400" rtl="0" eaLnBrk="1" latinLnBrk="0" hangingPunct="1">
      <a:defRPr sz="2000" kern="1200">
        <a:solidFill>
          <a:schemeClr val="tx1"/>
        </a:solidFill>
        <a:latin typeface="Arial" panose="020B0604020202020204" pitchFamily="34" charset="0"/>
        <a:ea typeface="+mn-ea"/>
        <a:cs typeface="+mn-cs"/>
      </a:defRPr>
    </a:lvl8pPr>
    <a:lvl9pPr marL="3657600" algn="l" defTabSz="914400" rtl="0" eaLnBrk="1" latinLnBrk="0" hangingPunct="1">
      <a:defRPr sz="2000"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000CC"/>
    <a:srgbClr val="00800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1314" autoAdjust="0"/>
  </p:normalViewPr>
  <p:slideViewPr>
    <p:cSldViewPr>
      <p:cViewPr>
        <p:scale>
          <a:sx n="118" d="100"/>
          <a:sy n="118" d="100"/>
        </p:scale>
        <p:origin x="-1434" y="-7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 /><Relationship Id="rId13" Type="http://schemas.openxmlformats.org/officeDocument/2006/relationships/slide" Target="slides/slide12.xml" /><Relationship Id="rId18" Type="http://schemas.openxmlformats.org/officeDocument/2006/relationships/slide" Target="slides/slide17.xml" /><Relationship Id="rId26" Type="http://schemas.openxmlformats.org/officeDocument/2006/relationships/slide" Target="slides/slide25.xml" /><Relationship Id="rId3" Type="http://schemas.openxmlformats.org/officeDocument/2006/relationships/slide" Target="slides/slide2.xml" /><Relationship Id="rId21" Type="http://schemas.openxmlformats.org/officeDocument/2006/relationships/slide" Target="slides/slide20.xml" /><Relationship Id="rId34" Type="http://schemas.openxmlformats.org/officeDocument/2006/relationships/theme" Target="theme/theme1.xml" /><Relationship Id="rId7" Type="http://schemas.openxmlformats.org/officeDocument/2006/relationships/slide" Target="slides/slide6.xml" /><Relationship Id="rId12" Type="http://schemas.openxmlformats.org/officeDocument/2006/relationships/slide" Target="slides/slide11.xml" /><Relationship Id="rId17" Type="http://schemas.openxmlformats.org/officeDocument/2006/relationships/slide" Target="slides/slide16.xml" /><Relationship Id="rId25" Type="http://schemas.openxmlformats.org/officeDocument/2006/relationships/slide" Target="slides/slide24.xml" /><Relationship Id="rId33" Type="http://schemas.openxmlformats.org/officeDocument/2006/relationships/viewProps" Target="viewProps.xml" /><Relationship Id="rId2" Type="http://schemas.openxmlformats.org/officeDocument/2006/relationships/slide" Target="slides/slide1.xml" /><Relationship Id="rId16" Type="http://schemas.openxmlformats.org/officeDocument/2006/relationships/slide" Target="slides/slide15.xml" /><Relationship Id="rId20" Type="http://schemas.openxmlformats.org/officeDocument/2006/relationships/slide" Target="slides/slide19.xml" /><Relationship Id="rId29" Type="http://schemas.openxmlformats.org/officeDocument/2006/relationships/slide" Target="slides/slide28.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slide" Target="slides/slide10.xml" /><Relationship Id="rId24" Type="http://schemas.openxmlformats.org/officeDocument/2006/relationships/slide" Target="slides/slide23.xml" /><Relationship Id="rId32" Type="http://schemas.openxmlformats.org/officeDocument/2006/relationships/presProps" Target="presProps.xml" /><Relationship Id="rId5" Type="http://schemas.openxmlformats.org/officeDocument/2006/relationships/slide" Target="slides/slide4.xml" /><Relationship Id="rId15" Type="http://schemas.openxmlformats.org/officeDocument/2006/relationships/slide" Target="slides/slide14.xml" /><Relationship Id="rId23" Type="http://schemas.openxmlformats.org/officeDocument/2006/relationships/slide" Target="slides/slide22.xml" /><Relationship Id="rId28" Type="http://schemas.openxmlformats.org/officeDocument/2006/relationships/slide" Target="slides/slide27.xml" /><Relationship Id="rId10" Type="http://schemas.openxmlformats.org/officeDocument/2006/relationships/slide" Target="slides/slide9.xml" /><Relationship Id="rId19" Type="http://schemas.openxmlformats.org/officeDocument/2006/relationships/slide" Target="slides/slide18.xml" /><Relationship Id="rId31" Type="http://schemas.openxmlformats.org/officeDocument/2006/relationships/notesMaster" Target="notesMasters/notesMaster1.xml"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slide" Target="slides/slide13.xml" /><Relationship Id="rId22" Type="http://schemas.openxmlformats.org/officeDocument/2006/relationships/slide" Target="slides/slide21.xml" /><Relationship Id="rId27" Type="http://schemas.openxmlformats.org/officeDocument/2006/relationships/slide" Target="slides/slide26.xml" /><Relationship Id="rId30" Type="http://schemas.openxmlformats.org/officeDocument/2006/relationships/slide" Target="slides/slide29.xml" /><Relationship Id="rId35" Type="http://schemas.openxmlformats.org/officeDocument/2006/relationships/tableStyles" Target="tableStyles.xml" /></Relationships>
</file>

<file path=ppt/drawings/_rels/vmlDrawing1.vml.rels><?xml version="1.0" encoding="UTF-8" standalone="yes"?>
<Relationships xmlns="http://schemas.openxmlformats.org/package/2006/relationships"><Relationship Id="rId1" Type="http://schemas.openxmlformats.org/officeDocument/2006/relationships/image" Target="../media/image9.emf" /></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82BE41F4-93A6-4E58-88B2-F76274C7C9C4}"/>
              </a:ext>
            </a:extLst>
          </p:cNvPr>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en-US"/>
          </a:p>
        </p:txBody>
      </p:sp>
      <p:sp>
        <p:nvSpPr>
          <p:cNvPr id="2051" name="Rectangle 3">
            <a:extLst>
              <a:ext uri="{FF2B5EF4-FFF2-40B4-BE49-F238E27FC236}">
                <a16:creationId xmlns:a16="http://schemas.microsoft.com/office/drawing/2014/main" id="{C4E6064A-7EE4-45DF-A05E-EE9728B2CAC6}"/>
              </a:ext>
            </a:extLst>
          </p:cNvPr>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en-US"/>
          </a:p>
        </p:txBody>
      </p:sp>
      <p:sp>
        <p:nvSpPr>
          <p:cNvPr id="31748" name="Rectangle 4">
            <a:extLst>
              <a:ext uri="{FF2B5EF4-FFF2-40B4-BE49-F238E27FC236}">
                <a16:creationId xmlns:a16="http://schemas.microsoft.com/office/drawing/2014/main" id="{8252EB66-BE51-466E-A13A-F848C1C10357}"/>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053" name="Rectangle 5">
            <a:extLst>
              <a:ext uri="{FF2B5EF4-FFF2-40B4-BE49-F238E27FC236}">
                <a16:creationId xmlns:a16="http://schemas.microsoft.com/office/drawing/2014/main" id="{604CAE20-1E5B-4677-B460-C2579D87FC72}"/>
              </a:ext>
            </a:extLst>
          </p:cNvPr>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054" name="Rectangle 6">
            <a:extLst>
              <a:ext uri="{FF2B5EF4-FFF2-40B4-BE49-F238E27FC236}">
                <a16:creationId xmlns:a16="http://schemas.microsoft.com/office/drawing/2014/main" id="{1AF9131A-E998-4130-9D7F-F4BBD11500CD}"/>
              </a:ext>
            </a:extLst>
          </p:cNvPr>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en-US"/>
          </a:p>
        </p:txBody>
      </p:sp>
      <p:sp>
        <p:nvSpPr>
          <p:cNvPr id="2055" name="Rectangle 7">
            <a:extLst>
              <a:ext uri="{FF2B5EF4-FFF2-40B4-BE49-F238E27FC236}">
                <a16:creationId xmlns:a16="http://schemas.microsoft.com/office/drawing/2014/main" id="{803C1CEB-5924-4902-A3F1-373725E51E1B}"/>
              </a:ext>
            </a:extLst>
          </p:cNvPr>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EFAD1C95-432D-4017-AE04-167825F096A7}"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6310B73E-8DD1-49E1-919E-B4192AED1888}"/>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2C80DD5A-A562-4F80-958B-73601E5DCC7D}"/>
              </a:ext>
            </a:extLst>
          </p:cNvPr>
          <p:cNvSpPr>
            <a:spLocks noGrp="1" noChangeArrowheads="1"/>
          </p:cNvSpPr>
          <p:nvPr>
            <p:ph type="ftr" sz="quarter" idx="11"/>
          </p:nvPr>
        </p:nvSpPr>
        <p:spPr>
          <a:ln/>
        </p:spPr>
        <p:txBody>
          <a:bodyPr/>
          <a:lstStyle>
            <a:lvl1pPr>
              <a:defRPr/>
            </a:lvl1pPr>
          </a:lstStyle>
          <a:p>
            <a:pPr>
              <a:defRPr/>
            </a:pPr>
            <a:r>
              <a:rPr lang="en-US"/>
              <a:t>Trần Thị Hồng Thúy</a:t>
            </a:r>
          </a:p>
        </p:txBody>
      </p:sp>
      <p:sp>
        <p:nvSpPr>
          <p:cNvPr id="6" name="Rectangle 6">
            <a:extLst>
              <a:ext uri="{FF2B5EF4-FFF2-40B4-BE49-F238E27FC236}">
                <a16:creationId xmlns:a16="http://schemas.microsoft.com/office/drawing/2014/main" id="{394D6A9C-741F-41A5-B732-1EBEE2218D21}"/>
              </a:ext>
            </a:extLst>
          </p:cNvPr>
          <p:cNvSpPr>
            <a:spLocks noGrp="1" noChangeArrowheads="1"/>
          </p:cNvSpPr>
          <p:nvPr>
            <p:ph type="sldNum" sz="quarter" idx="12"/>
          </p:nvPr>
        </p:nvSpPr>
        <p:spPr>
          <a:ln/>
        </p:spPr>
        <p:txBody>
          <a:bodyPr/>
          <a:lstStyle>
            <a:lvl1pPr>
              <a:defRPr/>
            </a:lvl1pPr>
          </a:lstStyle>
          <a:p>
            <a:fld id="{3507EE00-BC97-4DBD-B0B6-6D8FB514DF1E}" type="slidenum">
              <a:rPr lang="en-US" altLang="en-US"/>
              <a:pPr/>
              <a:t>‹#›</a:t>
            </a:fld>
            <a:endParaRPr lang="en-US" altLang="en-US"/>
          </a:p>
        </p:txBody>
      </p:sp>
    </p:spTree>
    <p:extLst>
      <p:ext uri="{BB962C8B-B14F-4D97-AF65-F5344CB8AC3E}">
        <p14:creationId xmlns:p14="http://schemas.microsoft.com/office/powerpoint/2010/main" val="37711964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72BFAA75-083A-4D33-AA38-E941E5670695}"/>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7A86BD5B-E6F6-4121-895F-6D658DE70AA3}"/>
              </a:ext>
            </a:extLst>
          </p:cNvPr>
          <p:cNvSpPr>
            <a:spLocks noGrp="1" noChangeArrowheads="1"/>
          </p:cNvSpPr>
          <p:nvPr>
            <p:ph type="ftr" sz="quarter" idx="11"/>
          </p:nvPr>
        </p:nvSpPr>
        <p:spPr>
          <a:ln/>
        </p:spPr>
        <p:txBody>
          <a:bodyPr/>
          <a:lstStyle>
            <a:lvl1pPr>
              <a:defRPr/>
            </a:lvl1pPr>
          </a:lstStyle>
          <a:p>
            <a:pPr>
              <a:defRPr/>
            </a:pPr>
            <a:r>
              <a:rPr lang="en-US"/>
              <a:t>Trần Thị Hồng Thúy</a:t>
            </a:r>
          </a:p>
        </p:txBody>
      </p:sp>
      <p:sp>
        <p:nvSpPr>
          <p:cNvPr id="6" name="Rectangle 6">
            <a:extLst>
              <a:ext uri="{FF2B5EF4-FFF2-40B4-BE49-F238E27FC236}">
                <a16:creationId xmlns:a16="http://schemas.microsoft.com/office/drawing/2014/main" id="{5EF6C66C-F6F8-4611-88CC-9D47C02381E5}"/>
              </a:ext>
            </a:extLst>
          </p:cNvPr>
          <p:cNvSpPr>
            <a:spLocks noGrp="1" noChangeArrowheads="1"/>
          </p:cNvSpPr>
          <p:nvPr>
            <p:ph type="sldNum" sz="quarter" idx="12"/>
          </p:nvPr>
        </p:nvSpPr>
        <p:spPr>
          <a:ln/>
        </p:spPr>
        <p:txBody>
          <a:bodyPr/>
          <a:lstStyle>
            <a:lvl1pPr>
              <a:defRPr/>
            </a:lvl1pPr>
          </a:lstStyle>
          <a:p>
            <a:fld id="{F5112DFC-B93D-439D-8FBC-7AE9CD496E0C}" type="slidenum">
              <a:rPr lang="en-US" altLang="en-US"/>
              <a:pPr/>
              <a:t>‹#›</a:t>
            </a:fld>
            <a:endParaRPr lang="en-US" altLang="en-US"/>
          </a:p>
        </p:txBody>
      </p:sp>
    </p:spTree>
    <p:extLst>
      <p:ext uri="{BB962C8B-B14F-4D97-AF65-F5344CB8AC3E}">
        <p14:creationId xmlns:p14="http://schemas.microsoft.com/office/powerpoint/2010/main" val="19126715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A827E04A-EE7C-4A17-9E04-D3DC56BC4F6B}"/>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E85048E8-D9C4-4CBC-9568-A0D8CD29FFF0}"/>
              </a:ext>
            </a:extLst>
          </p:cNvPr>
          <p:cNvSpPr>
            <a:spLocks noGrp="1" noChangeArrowheads="1"/>
          </p:cNvSpPr>
          <p:nvPr>
            <p:ph type="ftr" sz="quarter" idx="11"/>
          </p:nvPr>
        </p:nvSpPr>
        <p:spPr>
          <a:ln/>
        </p:spPr>
        <p:txBody>
          <a:bodyPr/>
          <a:lstStyle>
            <a:lvl1pPr>
              <a:defRPr/>
            </a:lvl1pPr>
          </a:lstStyle>
          <a:p>
            <a:pPr>
              <a:defRPr/>
            </a:pPr>
            <a:r>
              <a:rPr lang="en-US"/>
              <a:t>Trần Thị Hồng Thúy</a:t>
            </a:r>
          </a:p>
        </p:txBody>
      </p:sp>
      <p:sp>
        <p:nvSpPr>
          <p:cNvPr id="6" name="Rectangle 6">
            <a:extLst>
              <a:ext uri="{FF2B5EF4-FFF2-40B4-BE49-F238E27FC236}">
                <a16:creationId xmlns:a16="http://schemas.microsoft.com/office/drawing/2014/main" id="{90D6BB04-31D8-4C8A-A364-0E973D922046}"/>
              </a:ext>
            </a:extLst>
          </p:cNvPr>
          <p:cNvSpPr>
            <a:spLocks noGrp="1" noChangeArrowheads="1"/>
          </p:cNvSpPr>
          <p:nvPr>
            <p:ph type="sldNum" sz="quarter" idx="12"/>
          </p:nvPr>
        </p:nvSpPr>
        <p:spPr>
          <a:ln/>
        </p:spPr>
        <p:txBody>
          <a:bodyPr/>
          <a:lstStyle>
            <a:lvl1pPr>
              <a:defRPr/>
            </a:lvl1pPr>
          </a:lstStyle>
          <a:p>
            <a:fld id="{3EB9C786-2756-438C-9042-DDD8681C3270}" type="slidenum">
              <a:rPr lang="en-US" altLang="en-US"/>
              <a:pPr/>
              <a:t>‹#›</a:t>
            </a:fld>
            <a:endParaRPr lang="en-US" altLang="en-US"/>
          </a:p>
        </p:txBody>
      </p:sp>
    </p:spTree>
    <p:extLst>
      <p:ext uri="{BB962C8B-B14F-4D97-AF65-F5344CB8AC3E}">
        <p14:creationId xmlns:p14="http://schemas.microsoft.com/office/powerpoint/2010/main" val="32377792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B11BCBA7-585E-435E-A8FA-8C39AE9CED9D}"/>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510D47C2-0A93-4B79-B547-24E7D5D5071C}"/>
              </a:ext>
            </a:extLst>
          </p:cNvPr>
          <p:cNvSpPr>
            <a:spLocks noGrp="1" noChangeArrowheads="1"/>
          </p:cNvSpPr>
          <p:nvPr>
            <p:ph type="ftr" sz="quarter" idx="11"/>
          </p:nvPr>
        </p:nvSpPr>
        <p:spPr>
          <a:ln/>
        </p:spPr>
        <p:txBody>
          <a:bodyPr/>
          <a:lstStyle>
            <a:lvl1pPr>
              <a:defRPr/>
            </a:lvl1pPr>
          </a:lstStyle>
          <a:p>
            <a:pPr>
              <a:defRPr/>
            </a:pPr>
            <a:r>
              <a:rPr lang="en-US"/>
              <a:t>Trần Thị Hồng Thúy</a:t>
            </a:r>
          </a:p>
        </p:txBody>
      </p:sp>
      <p:sp>
        <p:nvSpPr>
          <p:cNvPr id="7" name="Rectangle 6">
            <a:extLst>
              <a:ext uri="{FF2B5EF4-FFF2-40B4-BE49-F238E27FC236}">
                <a16:creationId xmlns:a16="http://schemas.microsoft.com/office/drawing/2014/main" id="{0349DCF5-2787-4992-BAA0-2D85D70CECFC}"/>
              </a:ext>
            </a:extLst>
          </p:cNvPr>
          <p:cNvSpPr>
            <a:spLocks noGrp="1" noChangeArrowheads="1"/>
          </p:cNvSpPr>
          <p:nvPr>
            <p:ph type="sldNum" sz="quarter" idx="12"/>
          </p:nvPr>
        </p:nvSpPr>
        <p:spPr>
          <a:ln/>
        </p:spPr>
        <p:txBody>
          <a:bodyPr/>
          <a:lstStyle>
            <a:lvl1pPr>
              <a:defRPr/>
            </a:lvl1pPr>
          </a:lstStyle>
          <a:p>
            <a:fld id="{EDCF4A1B-81A9-4E9F-B18C-2BA0CC019BB0}" type="slidenum">
              <a:rPr lang="en-US" altLang="en-US"/>
              <a:pPr/>
              <a:t>‹#›</a:t>
            </a:fld>
            <a:endParaRPr lang="en-US" altLang="en-US"/>
          </a:p>
        </p:txBody>
      </p:sp>
    </p:spTree>
    <p:extLst>
      <p:ext uri="{BB962C8B-B14F-4D97-AF65-F5344CB8AC3E}">
        <p14:creationId xmlns:p14="http://schemas.microsoft.com/office/powerpoint/2010/main" val="4585914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9159DBC1-4283-43EC-A80D-6AB7F2F0A43C}"/>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5900DB59-F4FE-4038-A5BD-985D4CD7E5EB}"/>
              </a:ext>
            </a:extLst>
          </p:cNvPr>
          <p:cNvSpPr>
            <a:spLocks noGrp="1" noChangeArrowheads="1"/>
          </p:cNvSpPr>
          <p:nvPr>
            <p:ph type="ftr" sz="quarter" idx="11"/>
          </p:nvPr>
        </p:nvSpPr>
        <p:spPr>
          <a:ln/>
        </p:spPr>
        <p:txBody>
          <a:bodyPr/>
          <a:lstStyle>
            <a:lvl1pPr>
              <a:defRPr/>
            </a:lvl1pPr>
          </a:lstStyle>
          <a:p>
            <a:pPr>
              <a:defRPr/>
            </a:pPr>
            <a:r>
              <a:rPr lang="en-US"/>
              <a:t>Trần Thị Hồng Thúy</a:t>
            </a:r>
          </a:p>
        </p:txBody>
      </p:sp>
      <p:sp>
        <p:nvSpPr>
          <p:cNvPr id="6" name="Rectangle 6">
            <a:extLst>
              <a:ext uri="{FF2B5EF4-FFF2-40B4-BE49-F238E27FC236}">
                <a16:creationId xmlns:a16="http://schemas.microsoft.com/office/drawing/2014/main" id="{8BD13BD6-4BB1-4BBE-81ED-163E9AED4E1A}"/>
              </a:ext>
            </a:extLst>
          </p:cNvPr>
          <p:cNvSpPr>
            <a:spLocks noGrp="1" noChangeArrowheads="1"/>
          </p:cNvSpPr>
          <p:nvPr>
            <p:ph type="sldNum" sz="quarter" idx="12"/>
          </p:nvPr>
        </p:nvSpPr>
        <p:spPr>
          <a:ln/>
        </p:spPr>
        <p:txBody>
          <a:bodyPr/>
          <a:lstStyle>
            <a:lvl1pPr>
              <a:defRPr/>
            </a:lvl1pPr>
          </a:lstStyle>
          <a:p>
            <a:fld id="{5195966D-9C15-4EAC-B490-8D7CBE64A318}" type="slidenum">
              <a:rPr lang="en-US" altLang="en-US"/>
              <a:pPr/>
              <a:t>‹#›</a:t>
            </a:fld>
            <a:endParaRPr lang="en-US" altLang="en-US"/>
          </a:p>
        </p:txBody>
      </p:sp>
    </p:spTree>
    <p:extLst>
      <p:ext uri="{BB962C8B-B14F-4D97-AF65-F5344CB8AC3E}">
        <p14:creationId xmlns:p14="http://schemas.microsoft.com/office/powerpoint/2010/main" val="480211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44F8D3FF-382A-42B3-AC8A-B9C158F4C458}"/>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81522E8D-6F30-4920-B5B2-103B02C06917}"/>
              </a:ext>
            </a:extLst>
          </p:cNvPr>
          <p:cNvSpPr>
            <a:spLocks noGrp="1" noChangeArrowheads="1"/>
          </p:cNvSpPr>
          <p:nvPr>
            <p:ph type="ftr" sz="quarter" idx="11"/>
          </p:nvPr>
        </p:nvSpPr>
        <p:spPr>
          <a:ln/>
        </p:spPr>
        <p:txBody>
          <a:bodyPr/>
          <a:lstStyle>
            <a:lvl1pPr>
              <a:defRPr/>
            </a:lvl1pPr>
          </a:lstStyle>
          <a:p>
            <a:pPr>
              <a:defRPr/>
            </a:pPr>
            <a:r>
              <a:rPr lang="en-US"/>
              <a:t>Trần Thị Hồng Thúy</a:t>
            </a:r>
          </a:p>
        </p:txBody>
      </p:sp>
      <p:sp>
        <p:nvSpPr>
          <p:cNvPr id="6" name="Rectangle 6">
            <a:extLst>
              <a:ext uri="{FF2B5EF4-FFF2-40B4-BE49-F238E27FC236}">
                <a16:creationId xmlns:a16="http://schemas.microsoft.com/office/drawing/2014/main" id="{AF270B7E-D3DB-4415-AA56-6E1C780A6BB4}"/>
              </a:ext>
            </a:extLst>
          </p:cNvPr>
          <p:cNvSpPr>
            <a:spLocks noGrp="1" noChangeArrowheads="1"/>
          </p:cNvSpPr>
          <p:nvPr>
            <p:ph type="sldNum" sz="quarter" idx="12"/>
          </p:nvPr>
        </p:nvSpPr>
        <p:spPr>
          <a:ln/>
        </p:spPr>
        <p:txBody>
          <a:bodyPr/>
          <a:lstStyle>
            <a:lvl1pPr>
              <a:defRPr/>
            </a:lvl1pPr>
          </a:lstStyle>
          <a:p>
            <a:fld id="{DBB7FC7D-C639-4A6A-AA4A-855862C94841}" type="slidenum">
              <a:rPr lang="en-US" altLang="en-US"/>
              <a:pPr/>
              <a:t>‹#›</a:t>
            </a:fld>
            <a:endParaRPr lang="en-US" altLang="en-US"/>
          </a:p>
        </p:txBody>
      </p:sp>
    </p:spTree>
    <p:extLst>
      <p:ext uri="{BB962C8B-B14F-4D97-AF65-F5344CB8AC3E}">
        <p14:creationId xmlns:p14="http://schemas.microsoft.com/office/powerpoint/2010/main" val="34073399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5985DEBA-1058-494E-8D1E-9F232291BBDA}"/>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78250C52-663B-4223-B6FB-72EDE285618A}"/>
              </a:ext>
            </a:extLst>
          </p:cNvPr>
          <p:cNvSpPr>
            <a:spLocks noGrp="1" noChangeArrowheads="1"/>
          </p:cNvSpPr>
          <p:nvPr>
            <p:ph type="ftr" sz="quarter" idx="11"/>
          </p:nvPr>
        </p:nvSpPr>
        <p:spPr>
          <a:ln/>
        </p:spPr>
        <p:txBody>
          <a:bodyPr/>
          <a:lstStyle>
            <a:lvl1pPr>
              <a:defRPr/>
            </a:lvl1pPr>
          </a:lstStyle>
          <a:p>
            <a:pPr>
              <a:defRPr/>
            </a:pPr>
            <a:r>
              <a:rPr lang="en-US"/>
              <a:t>Trần Thị Hồng Thúy</a:t>
            </a:r>
          </a:p>
        </p:txBody>
      </p:sp>
      <p:sp>
        <p:nvSpPr>
          <p:cNvPr id="7" name="Rectangle 6">
            <a:extLst>
              <a:ext uri="{FF2B5EF4-FFF2-40B4-BE49-F238E27FC236}">
                <a16:creationId xmlns:a16="http://schemas.microsoft.com/office/drawing/2014/main" id="{BB00C962-E90B-4D0B-9BA9-6CEF3C0B5E0C}"/>
              </a:ext>
            </a:extLst>
          </p:cNvPr>
          <p:cNvSpPr>
            <a:spLocks noGrp="1" noChangeArrowheads="1"/>
          </p:cNvSpPr>
          <p:nvPr>
            <p:ph type="sldNum" sz="quarter" idx="12"/>
          </p:nvPr>
        </p:nvSpPr>
        <p:spPr>
          <a:ln/>
        </p:spPr>
        <p:txBody>
          <a:bodyPr/>
          <a:lstStyle>
            <a:lvl1pPr>
              <a:defRPr/>
            </a:lvl1pPr>
          </a:lstStyle>
          <a:p>
            <a:fld id="{46038F41-FEA8-41E5-894C-7245ED210500}" type="slidenum">
              <a:rPr lang="en-US" altLang="en-US"/>
              <a:pPr/>
              <a:t>‹#›</a:t>
            </a:fld>
            <a:endParaRPr lang="en-US" altLang="en-US"/>
          </a:p>
        </p:txBody>
      </p:sp>
    </p:spTree>
    <p:extLst>
      <p:ext uri="{BB962C8B-B14F-4D97-AF65-F5344CB8AC3E}">
        <p14:creationId xmlns:p14="http://schemas.microsoft.com/office/powerpoint/2010/main" val="12483313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FF63D497-E580-4249-B31A-C073F290CBC8}"/>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60C183E6-7521-43A3-A084-AC89327596CB}"/>
              </a:ext>
            </a:extLst>
          </p:cNvPr>
          <p:cNvSpPr>
            <a:spLocks noGrp="1" noChangeArrowheads="1"/>
          </p:cNvSpPr>
          <p:nvPr>
            <p:ph type="ftr" sz="quarter" idx="11"/>
          </p:nvPr>
        </p:nvSpPr>
        <p:spPr>
          <a:ln/>
        </p:spPr>
        <p:txBody>
          <a:bodyPr/>
          <a:lstStyle>
            <a:lvl1pPr>
              <a:defRPr/>
            </a:lvl1pPr>
          </a:lstStyle>
          <a:p>
            <a:pPr>
              <a:defRPr/>
            </a:pPr>
            <a:r>
              <a:rPr lang="en-US"/>
              <a:t>Trần Thị Hồng Thúy</a:t>
            </a:r>
          </a:p>
        </p:txBody>
      </p:sp>
      <p:sp>
        <p:nvSpPr>
          <p:cNvPr id="9" name="Rectangle 6">
            <a:extLst>
              <a:ext uri="{FF2B5EF4-FFF2-40B4-BE49-F238E27FC236}">
                <a16:creationId xmlns:a16="http://schemas.microsoft.com/office/drawing/2014/main" id="{03B58EA3-DDF2-40AF-9CEF-5772BF6C51DC}"/>
              </a:ext>
            </a:extLst>
          </p:cNvPr>
          <p:cNvSpPr>
            <a:spLocks noGrp="1" noChangeArrowheads="1"/>
          </p:cNvSpPr>
          <p:nvPr>
            <p:ph type="sldNum" sz="quarter" idx="12"/>
          </p:nvPr>
        </p:nvSpPr>
        <p:spPr>
          <a:ln/>
        </p:spPr>
        <p:txBody>
          <a:bodyPr/>
          <a:lstStyle>
            <a:lvl1pPr>
              <a:defRPr/>
            </a:lvl1pPr>
          </a:lstStyle>
          <a:p>
            <a:fld id="{4F3A125C-1271-4D1B-8F97-7EC5B24AE1D9}" type="slidenum">
              <a:rPr lang="en-US" altLang="en-US"/>
              <a:pPr/>
              <a:t>‹#›</a:t>
            </a:fld>
            <a:endParaRPr lang="en-US" altLang="en-US"/>
          </a:p>
        </p:txBody>
      </p:sp>
    </p:spTree>
    <p:extLst>
      <p:ext uri="{BB962C8B-B14F-4D97-AF65-F5344CB8AC3E}">
        <p14:creationId xmlns:p14="http://schemas.microsoft.com/office/powerpoint/2010/main" val="26150012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515E0367-0956-4401-95E6-CA4328936491}"/>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8CB72E71-6FE2-489A-8969-A0AF9FCECAB1}"/>
              </a:ext>
            </a:extLst>
          </p:cNvPr>
          <p:cNvSpPr>
            <a:spLocks noGrp="1" noChangeArrowheads="1"/>
          </p:cNvSpPr>
          <p:nvPr>
            <p:ph type="ftr" sz="quarter" idx="11"/>
          </p:nvPr>
        </p:nvSpPr>
        <p:spPr>
          <a:ln/>
        </p:spPr>
        <p:txBody>
          <a:bodyPr/>
          <a:lstStyle>
            <a:lvl1pPr>
              <a:defRPr/>
            </a:lvl1pPr>
          </a:lstStyle>
          <a:p>
            <a:pPr>
              <a:defRPr/>
            </a:pPr>
            <a:r>
              <a:rPr lang="en-US"/>
              <a:t>Trần Thị Hồng Thúy</a:t>
            </a:r>
          </a:p>
        </p:txBody>
      </p:sp>
      <p:sp>
        <p:nvSpPr>
          <p:cNvPr id="5" name="Rectangle 6">
            <a:extLst>
              <a:ext uri="{FF2B5EF4-FFF2-40B4-BE49-F238E27FC236}">
                <a16:creationId xmlns:a16="http://schemas.microsoft.com/office/drawing/2014/main" id="{416DADB4-F0C6-4D84-97EB-BF5A42FC318D}"/>
              </a:ext>
            </a:extLst>
          </p:cNvPr>
          <p:cNvSpPr>
            <a:spLocks noGrp="1" noChangeArrowheads="1"/>
          </p:cNvSpPr>
          <p:nvPr>
            <p:ph type="sldNum" sz="quarter" idx="12"/>
          </p:nvPr>
        </p:nvSpPr>
        <p:spPr>
          <a:ln/>
        </p:spPr>
        <p:txBody>
          <a:bodyPr/>
          <a:lstStyle>
            <a:lvl1pPr>
              <a:defRPr/>
            </a:lvl1pPr>
          </a:lstStyle>
          <a:p>
            <a:fld id="{8F16C931-0C35-48F0-9B25-C98ADEDE1018}" type="slidenum">
              <a:rPr lang="en-US" altLang="en-US"/>
              <a:pPr/>
              <a:t>‹#›</a:t>
            </a:fld>
            <a:endParaRPr lang="en-US" altLang="en-US"/>
          </a:p>
        </p:txBody>
      </p:sp>
    </p:spTree>
    <p:extLst>
      <p:ext uri="{BB962C8B-B14F-4D97-AF65-F5344CB8AC3E}">
        <p14:creationId xmlns:p14="http://schemas.microsoft.com/office/powerpoint/2010/main" val="11918739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B769E8D9-2023-4243-A9FB-0D6717689B76}"/>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B85ADE9E-6BAE-4C5F-B3FD-8B211C080754}"/>
              </a:ext>
            </a:extLst>
          </p:cNvPr>
          <p:cNvSpPr>
            <a:spLocks noGrp="1" noChangeArrowheads="1"/>
          </p:cNvSpPr>
          <p:nvPr>
            <p:ph type="ftr" sz="quarter" idx="11"/>
          </p:nvPr>
        </p:nvSpPr>
        <p:spPr>
          <a:ln/>
        </p:spPr>
        <p:txBody>
          <a:bodyPr/>
          <a:lstStyle>
            <a:lvl1pPr>
              <a:defRPr/>
            </a:lvl1pPr>
          </a:lstStyle>
          <a:p>
            <a:pPr>
              <a:defRPr/>
            </a:pPr>
            <a:r>
              <a:rPr lang="en-US"/>
              <a:t>Trần Thị Hồng Thúy</a:t>
            </a:r>
          </a:p>
        </p:txBody>
      </p:sp>
      <p:sp>
        <p:nvSpPr>
          <p:cNvPr id="4" name="Rectangle 6">
            <a:extLst>
              <a:ext uri="{FF2B5EF4-FFF2-40B4-BE49-F238E27FC236}">
                <a16:creationId xmlns:a16="http://schemas.microsoft.com/office/drawing/2014/main" id="{419667EB-389F-467D-95C7-364AF0E490E5}"/>
              </a:ext>
            </a:extLst>
          </p:cNvPr>
          <p:cNvSpPr>
            <a:spLocks noGrp="1" noChangeArrowheads="1"/>
          </p:cNvSpPr>
          <p:nvPr>
            <p:ph type="sldNum" sz="quarter" idx="12"/>
          </p:nvPr>
        </p:nvSpPr>
        <p:spPr>
          <a:ln/>
        </p:spPr>
        <p:txBody>
          <a:bodyPr/>
          <a:lstStyle>
            <a:lvl1pPr>
              <a:defRPr/>
            </a:lvl1pPr>
          </a:lstStyle>
          <a:p>
            <a:fld id="{64EF4D96-5E1B-4BB1-A023-D7CD3E9AB7CC}" type="slidenum">
              <a:rPr lang="en-US" altLang="en-US"/>
              <a:pPr/>
              <a:t>‹#›</a:t>
            </a:fld>
            <a:endParaRPr lang="en-US" altLang="en-US"/>
          </a:p>
        </p:txBody>
      </p:sp>
    </p:spTree>
    <p:extLst>
      <p:ext uri="{BB962C8B-B14F-4D97-AF65-F5344CB8AC3E}">
        <p14:creationId xmlns:p14="http://schemas.microsoft.com/office/powerpoint/2010/main" val="4785883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258170EC-1823-4B9F-BCC2-988E86E87F44}"/>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53B322C1-404B-4F03-94C1-A7E4688D3BDD}"/>
              </a:ext>
            </a:extLst>
          </p:cNvPr>
          <p:cNvSpPr>
            <a:spLocks noGrp="1" noChangeArrowheads="1"/>
          </p:cNvSpPr>
          <p:nvPr>
            <p:ph type="ftr" sz="quarter" idx="11"/>
          </p:nvPr>
        </p:nvSpPr>
        <p:spPr>
          <a:ln/>
        </p:spPr>
        <p:txBody>
          <a:bodyPr/>
          <a:lstStyle>
            <a:lvl1pPr>
              <a:defRPr/>
            </a:lvl1pPr>
          </a:lstStyle>
          <a:p>
            <a:pPr>
              <a:defRPr/>
            </a:pPr>
            <a:r>
              <a:rPr lang="en-US"/>
              <a:t>Trần Thị Hồng Thúy</a:t>
            </a:r>
          </a:p>
        </p:txBody>
      </p:sp>
      <p:sp>
        <p:nvSpPr>
          <p:cNvPr id="7" name="Rectangle 6">
            <a:extLst>
              <a:ext uri="{FF2B5EF4-FFF2-40B4-BE49-F238E27FC236}">
                <a16:creationId xmlns:a16="http://schemas.microsoft.com/office/drawing/2014/main" id="{C4389C1C-E9B9-4F1A-8359-29751C30706B}"/>
              </a:ext>
            </a:extLst>
          </p:cNvPr>
          <p:cNvSpPr>
            <a:spLocks noGrp="1" noChangeArrowheads="1"/>
          </p:cNvSpPr>
          <p:nvPr>
            <p:ph type="sldNum" sz="quarter" idx="12"/>
          </p:nvPr>
        </p:nvSpPr>
        <p:spPr>
          <a:ln/>
        </p:spPr>
        <p:txBody>
          <a:bodyPr/>
          <a:lstStyle>
            <a:lvl1pPr>
              <a:defRPr/>
            </a:lvl1pPr>
          </a:lstStyle>
          <a:p>
            <a:fld id="{176EE9E2-160C-42BF-9000-3E2EC5FBEE4C}" type="slidenum">
              <a:rPr lang="en-US" altLang="en-US"/>
              <a:pPr/>
              <a:t>‹#›</a:t>
            </a:fld>
            <a:endParaRPr lang="en-US" altLang="en-US"/>
          </a:p>
        </p:txBody>
      </p:sp>
    </p:spTree>
    <p:extLst>
      <p:ext uri="{BB962C8B-B14F-4D97-AF65-F5344CB8AC3E}">
        <p14:creationId xmlns:p14="http://schemas.microsoft.com/office/powerpoint/2010/main" val="10157226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A1268289-C96A-40A9-881F-4A848805C926}"/>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11F1E92D-2B80-49FC-842B-DFE1F0C72D26}"/>
              </a:ext>
            </a:extLst>
          </p:cNvPr>
          <p:cNvSpPr>
            <a:spLocks noGrp="1" noChangeArrowheads="1"/>
          </p:cNvSpPr>
          <p:nvPr>
            <p:ph type="ftr" sz="quarter" idx="11"/>
          </p:nvPr>
        </p:nvSpPr>
        <p:spPr>
          <a:ln/>
        </p:spPr>
        <p:txBody>
          <a:bodyPr/>
          <a:lstStyle>
            <a:lvl1pPr>
              <a:defRPr/>
            </a:lvl1pPr>
          </a:lstStyle>
          <a:p>
            <a:pPr>
              <a:defRPr/>
            </a:pPr>
            <a:r>
              <a:rPr lang="en-US"/>
              <a:t>Trần Thị Hồng Thúy</a:t>
            </a:r>
          </a:p>
        </p:txBody>
      </p:sp>
      <p:sp>
        <p:nvSpPr>
          <p:cNvPr id="7" name="Rectangle 6">
            <a:extLst>
              <a:ext uri="{FF2B5EF4-FFF2-40B4-BE49-F238E27FC236}">
                <a16:creationId xmlns:a16="http://schemas.microsoft.com/office/drawing/2014/main" id="{016A8FAC-E5F2-4085-9F7B-B413573A059F}"/>
              </a:ext>
            </a:extLst>
          </p:cNvPr>
          <p:cNvSpPr>
            <a:spLocks noGrp="1" noChangeArrowheads="1"/>
          </p:cNvSpPr>
          <p:nvPr>
            <p:ph type="sldNum" sz="quarter" idx="12"/>
          </p:nvPr>
        </p:nvSpPr>
        <p:spPr>
          <a:ln/>
        </p:spPr>
        <p:txBody>
          <a:bodyPr/>
          <a:lstStyle>
            <a:lvl1pPr>
              <a:defRPr/>
            </a:lvl1pPr>
          </a:lstStyle>
          <a:p>
            <a:fld id="{C9D47994-4D86-4AF5-8E55-AC2E3B8D9BB7}" type="slidenum">
              <a:rPr lang="en-US" altLang="en-US"/>
              <a:pPr/>
              <a:t>‹#›</a:t>
            </a:fld>
            <a:endParaRPr lang="en-US" altLang="en-US"/>
          </a:p>
        </p:txBody>
      </p:sp>
    </p:spTree>
    <p:extLst>
      <p:ext uri="{BB962C8B-B14F-4D97-AF65-F5344CB8AC3E}">
        <p14:creationId xmlns:p14="http://schemas.microsoft.com/office/powerpoint/2010/main" val="11866836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13" Type="http://schemas.openxmlformats.org/officeDocument/2006/relationships/theme" Target="../theme/theme1.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slideLayout" Target="../slideLayouts/slideLayout12.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2207D3A5-A7B2-4313-B74B-B1C7E4F4FEBF}"/>
              </a:ext>
            </a:extLst>
          </p:cNvPr>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1EC41107-2734-40FD-AD2F-26CA9C3F454A}"/>
              </a:ext>
            </a:extLst>
          </p:cNvPr>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6434A588-5243-49B5-86B8-77D6819649EA}"/>
              </a:ext>
            </a:extLst>
          </p:cNvPr>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a:p>
        </p:txBody>
      </p:sp>
      <p:sp>
        <p:nvSpPr>
          <p:cNvPr id="1029" name="Rectangle 5">
            <a:extLst>
              <a:ext uri="{FF2B5EF4-FFF2-40B4-BE49-F238E27FC236}">
                <a16:creationId xmlns:a16="http://schemas.microsoft.com/office/drawing/2014/main" id="{123EE93B-6092-482E-A1B6-044A7BA228B5}"/>
              </a:ext>
            </a:extLst>
          </p:cNvPr>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solidFill>
                  <a:srgbClr val="0000CC"/>
                </a:solidFill>
                <a:latin typeface="+mn-lt"/>
              </a:defRPr>
            </a:lvl1pPr>
          </a:lstStyle>
          <a:p>
            <a:pPr>
              <a:defRPr/>
            </a:pPr>
            <a:r>
              <a:rPr lang="en-US"/>
              <a:t>Trần Thị Hồng Thúy</a:t>
            </a:r>
          </a:p>
        </p:txBody>
      </p:sp>
      <p:sp>
        <p:nvSpPr>
          <p:cNvPr id="1030" name="Rectangle 6">
            <a:extLst>
              <a:ext uri="{FF2B5EF4-FFF2-40B4-BE49-F238E27FC236}">
                <a16:creationId xmlns:a16="http://schemas.microsoft.com/office/drawing/2014/main" id="{0EDE12DC-7BDD-4798-A76B-31CC7ACC1897}"/>
              </a:ext>
            </a:extLst>
          </p:cNvPr>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solidFill>
                  <a:srgbClr val="0000FF"/>
                </a:solidFill>
              </a:defRPr>
            </a:lvl1pPr>
          </a:lstStyle>
          <a:p>
            <a:fld id="{DADC9D8F-3F09-4043-A26C-C3BBA8031295}"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dt="0"/>
  <p:txStyles>
    <p:titleStyle>
      <a:lvl1pPr algn="ctr" rtl="0" eaLnBrk="0" fontAlgn="base" hangingPunct="0">
        <a:spcBef>
          <a:spcPct val="0"/>
        </a:spcBef>
        <a:spcAft>
          <a:spcPct val="0"/>
        </a:spcAft>
        <a:defRPr sz="2800" b="1">
          <a:solidFill>
            <a:srgbClr val="FF0000"/>
          </a:solidFill>
          <a:latin typeface="+mj-lt"/>
          <a:ea typeface="+mj-ea"/>
          <a:cs typeface="+mj-cs"/>
        </a:defRPr>
      </a:lvl1pPr>
      <a:lvl2pPr algn="ctr" rtl="0" eaLnBrk="0" fontAlgn="base" hangingPunct="0">
        <a:spcBef>
          <a:spcPct val="0"/>
        </a:spcBef>
        <a:spcAft>
          <a:spcPct val="0"/>
        </a:spcAft>
        <a:defRPr sz="2800" b="1">
          <a:solidFill>
            <a:srgbClr val="FF0000"/>
          </a:solidFill>
          <a:latin typeface="Times New Roman" pitchFamily="18" charset="0"/>
        </a:defRPr>
      </a:lvl2pPr>
      <a:lvl3pPr algn="ctr" rtl="0" eaLnBrk="0" fontAlgn="base" hangingPunct="0">
        <a:spcBef>
          <a:spcPct val="0"/>
        </a:spcBef>
        <a:spcAft>
          <a:spcPct val="0"/>
        </a:spcAft>
        <a:defRPr sz="2800" b="1">
          <a:solidFill>
            <a:srgbClr val="FF0000"/>
          </a:solidFill>
          <a:latin typeface="Times New Roman" pitchFamily="18" charset="0"/>
        </a:defRPr>
      </a:lvl3pPr>
      <a:lvl4pPr algn="ctr" rtl="0" eaLnBrk="0" fontAlgn="base" hangingPunct="0">
        <a:spcBef>
          <a:spcPct val="0"/>
        </a:spcBef>
        <a:spcAft>
          <a:spcPct val="0"/>
        </a:spcAft>
        <a:defRPr sz="2800" b="1">
          <a:solidFill>
            <a:srgbClr val="FF0000"/>
          </a:solidFill>
          <a:latin typeface="Times New Roman" pitchFamily="18" charset="0"/>
        </a:defRPr>
      </a:lvl4pPr>
      <a:lvl5pPr algn="ctr" rtl="0" eaLnBrk="0" fontAlgn="base" hangingPunct="0">
        <a:spcBef>
          <a:spcPct val="0"/>
        </a:spcBef>
        <a:spcAft>
          <a:spcPct val="0"/>
        </a:spcAft>
        <a:defRPr sz="2800" b="1">
          <a:solidFill>
            <a:srgbClr val="FF0000"/>
          </a:solidFill>
          <a:latin typeface="Times New Roman" pitchFamily="18" charset="0"/>
        </a:defRPr>
      </a:lvl5pPr>
      <a:lvl6pPr marL="457200" algn="ctr" rtl="0" fontAlgn="base">
        <a:spcBef>
          <a:spcPct val="0"/>
        </a:spcBef>
        <a:spcAft>
          <a:spcPct val="0"/>
        </a:spcAft>
        <a:defRPr sz="2800" b="1">
          <a:solidFill>
            <a:srgbClr val="FF0000"/>
          </a:solidFill>
          <a:latin typeface="Times New Roman" pitchFamily="18" charset="0"/>
        </a:defRPr>
      </a:lvl6pPr>
      <a:lvl7pPr marL="914400" algn="ctr" rtl="0" fontAlgn="base">
        <a:spcBef>
          <a:spcPct val="0"/>
        </a:spcBef>
        <a:spcAft>
          <a:spcPct val="0"/>
        </a:spcAft>
        <a:defRPr sz="2800" b="1">
          <a:solidFill>
            <a:srgbClr val="FF0000"/>
          </a:solidFill>
          <a:latin typeface="Times New Roman" pitchFamily="18" charset="0"/>
        </a:defRPr>
      </a:lvl7pPr>
      <a:lvl8pPr marL="1371600" algn="ctr" rtl="0" fontAlgn="base">
        <a:spcBef>
          <a:spcPct val="0"/>
        </a:spcBef>
        <a:spcAft>
          <a:spcPct val="0"/>
        </a:spcAft>
        <a:defRPr sz="2800" b="1">
          <a:solidFill>
            <a:srgbClr val="FF0000"/>
          </a:solidFill>
          <a:latin typeface="Times New Roman" pitchFamily="18" charset="0"/>
        </a:defRPr>
      </a:lvl8pPr>
      <a:lvl9pPr marL="1828800" algn="ctr" rtl="0" fontAlgn="base">
        <a:spcBef>
          <a:spcPct val="0"/>
        </a:spcBef>
        <a:spcAft>
          <a:spcPct val="0"/>
        </a:spcAft>
        <a:defRPr sz="2800" b="1">
          <a:solidFill>
            <a:srgbClr val="FF0000"/>
          </a:solidFill>
          <a:latin typeface="Times New Roman" pitchFamily="18" charset="0"/>
        </a:defRPr>
      </a:lvl9pPr>
    </p:titleStyle>
    <p:bodyStyle>
      <a:lvl1pPr marL="342900" indent="-342900" algn="l" rtl="0" eaLnBrk="0" fontAlgn="base" hangingPunct="0">
        <a:spcBef>
          <a:spcPct val="20000"/>
        </a:spcBef>
        <a:spcAft>
          <a:spcPct val="0"/>
        </a:spcAft>
        <a:buChar char="•"/>
        <a:defRPr sz="2400">
          <a:solidFill>
            <a:srgbClr val="0000FF"/>
          </a:solidFill>
          <a:latin typeface="+mn-lt"/>
          <a:ea typeface="+mn-ea"/>
          <a:cs typeface="+mn-cs"/>
        </a:defRPr>
      </a:lvl1pPr>
      <a:lvl2pPr marL="742950" indent="-285750" algn="l" rtl="0" eaLnBrk="0" fontAlgn="base" hangingPunct="0">
        <a:spcBef>
          <a:spcPct val="20000"/>
        </a:spcBef>
        <a:spcAft>
          <a:spcPct val="0"/>
        </a:spcAft>
        <a:buChar char="–"/>
        <a:defRPr sz="2400">
          <a:solidFill>
            <a:srgbClr val="0000FF"/>
          </a:solidFill>
          <a:latin typeface="+mn-lt"/>
        </a:defRPr>
      </a:lvl2pPr>
      <a:lvl3pPr marL="1143000" indent="-228600" algn="l" rtl="0" eaLnBrk="0" fontAlgn="base" hangingPunct="0">
        <a:spcBef>
          <a:spcPct val="20000"/>
        </a:spcBef>
        <a:spcAft>
          <a:spcPct val="0"/>
        </a:spcAft>
        <a:buChar char="•"/>
        <a:defRPr sz="2400">
          <a:solidFill>
            <a:srgbClr val="0000FF"/>
          </a:solidFill>
          <a:latin typeface="+mn-lt"/>
        </a:defRPr>
      </a:lvl3pPr>
      <a:lvl4pPr marL="1600200" indent="-228600" algn="l" rtl="0" eaLnBrk="0" fontAlgn="base" hangingPunct="0">
        <a:spcBef>
          <a:spcPct val="20000"/>
        </a:spcBef>
        <a:spcAft>
          <a:spcPct val="0"/>
        </a:spcAft>
        <a:buChar char="–"/>
        <a:defRPr sz="2400">
          <a:solidFill>
            <a:srgbClr val="0000FF"/>
          </a:solidFill>
          <a:latin typeface="+mn-lt"/>
        </a:defRPr>
      </a:lvl4pPr>
      <a:lvl5pPr marL="2057400" indent="-228600" algn="l" rtl="0" eaLnBrk="0" fontAlgn="base" hangingPunct="0">
        <a:spcBef>
          <a:spcPct val="20000"/>
        </a:spcBef>
        <a:spcAft>
          <a:spcPct val="0"/>
        </a:spcAft>
        <a:buChar char="»"/>
        <a:defRPr sz="2400">
          <a:solidFill>
            <a:srgbClr val="0000FF"/>
          </a:solidFill>
          <a:latin typeface="+mn-lt"/>
        </a:defRPr>
      </a:lvl5pPr>
      <a:lvl6pPr marL="2514600" indent="-228600" algn="l" rtl="0" fontAlgn="base">
        <a:spcBef>
          <a:spcPct val="20000"/>
        </a:spcBef>
        <a:spcAft>
          <a:spcPct val="0"/>
        </a:spcAft>
        <a:buChar char="»"/>
        <a:defRPr sz="2400">
          <a:solidFill>
            <a:srgbClr val="0000FF"/>
          </a:solidFill>
          <a:latin typeface="+mn-lt"/>
        </a:defRPr>
      </a:lvl6pPr>
      <a:lvl7pPr marL="2971800" indent="-228600" algn="l" rtl="0" fontAlgn="base">
        <a:spcBef>
          <a:spcPct val="20000"/>
        </a:spcBef>
        <a:spcAft>
          <a:spcPct val="0"/>
        </a:spcAft>
        <a:buChar char="»"/>
        <a:defRPr sz="2400">
          <a:solidFill>
            <a:srgbClr val="0000FF"/>
          </a:solidFill>
          <a:latin typeface="+mn-lt"/>
        </a:defRPr>
      </a:lvl7pPr>
      <a:lvl8pPr marL="3429000" indent="-228600" algn="l" rtl="0" fontAlgn="base">
        <a:spcBef>
          <a:spcPct val="20000"/>
        </a:spcBef>
        <a:spcAft>
          <a:spcPct val="0"/>
        </a:spcAft>
        <a:buChar char="»"/>
        <a:defRPr sz="2400">
          <a:solidFill>
            <a:srgbClr val="0000FF"/>
          </a:solidFill>
          <a:latin typeface="+mn-lt"/>
        </a:defRPr>
      </a:lvl8pPr>
      <a:lvl9pPr marL="3886200" indent="-228600" algn="l" rtl="0" fontAlgn="base">
        <a:spcBef>
          <a:spcPct val="20000"/>
        </a:spcBef>
        <a:spcAft>
          <a:spcPct val="0"/>
        </a:spcAft>
        <a:buChar char="»"/>
        <a:defRPr sz="2400">
          <a:solidFill>
            <a:srgbClr val="0000FF"/>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 /><Relationship Id="rId1" Type="http://schemas.openxmlformats.org/officeDocument/2006/relationships/slideLayout" Target="../slideLayouts/slideLayout2.xml" /></Relationships>
</file>

<file path=ppt/slides/_rels/slide10.xml.rels><?xml version="1.0" encoding="UTF-8" standalone="yes"?>
<Relationships xmlns="http://schemas.openxmlformats.org/package/2006/relationships"><Relationship Id="rId3" Type="http://schemas.openxmlformats.org/officeDocument/2006/relationships/image" Target="../media/image4.png" /><Relationship Id="rId2" Type="http://schemas.openxmlformats.org/officeDocument/2006/relationships/image" Target="../media/image3.png" /><Relationship Id="rId1" Type="http://schemas.openxmlformats.org/officeDocument/2006/relationships/slideLayout" Target="../slideLayouts/slideLayout2.xml" /></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3.xml.rels><?xml version="1.0" encoding="UTF-8" standalone="yes"?>
<Relationships xmlns="http://schemas.openxmlformats.org/package/2006/relationships"><Relationship Id="rId2" Type="http://schemas.openxmlformats.org/officeDocument/2006/relationships/image" Target="../media/image1.jpeg" /><Relationship Id="rId1" Type="http://schemas.openxmlformats.org/officeDocument/2006/relationships/slideLayout" Target="../slideLayouts/slideLayout2.xml" /></Relationships>
</file>

<file path=ppt/slides/_rels/slide14.xml.rels><?xml version="1.0" encoding="UTF-8" standalone="yes"?>
<Relationships xmlns="http://schemas.openxmlformats.org/package/2006/relationships"><Relationship Id="rId3" Type="http://schemas.openxmlformats.org/officeDocument/2006/relationships/image" Target="../media/image6.png" /><Relationship Id="rId2" Type="http://schemas.openxmlformats.org/officeDocument/2006/relationships/image" Target="../media/image5.jpeg" /><Relationship Id="rId1" Type="http://schemas.openxmlformats.org/officeDocument/2006/relationships/slideLayout" Target="../slideLayouts/slideLayout2.xml" /></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6.xml.rels><?xml version="1.0" encoding="UTF-8" standalone="yes"?>
<Relationships xmlns="http://schemas.openxmlformats.org/package/2006/relationships"><Relationship Id="rId3" Type="http://schemas.openxmlformats.org/officeDocument/2006/relationships/image" Target="../media/image8.jpeg" /><Relationship Id="rId2" Type="http://schemas.openxmlformats.org/officeDocument/2006/relationships/image" Target="../media/image7.jpeg" /><Relationship Id="rId1" Type="http://schemas.openxmlformats.org/officeDocument/2006/relationships/slideLayout" Target="../slideLayouts/slideLayout2.xml" /></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1.bin" /><Relationship Id="rId2" Type="http://schemas.openxmlformats.org/officeDocument/2006/relationships/slideLayout" Target="../slideLayouts/slideLayout12.xml" /><Relationship Id="rId1" Type="http://schemas.openxmlformats.org/officeDocument/2006/relationships/vmlDrawing" Target="../drawings/vmlDrawing1.vml" /><Relationship Id="rId5" Type="http://schemas.openxmlformats.org/officeDocument/2006/relationships/image" Target="../media/image10.jpeg" /><Relationship Id="rId4" Type="http://schemas.openxmlformats.org/officeDocument/2006/relationships/image" Target="../media/image9.emf" /></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 /></Relationships>
</file>

<file path=ppt/slides/_rels/slide19.xml.rels><?xml version="1.0" encoding="UTF-8" standalone="yes"?>
<Relationships xmlns="http://schemas.openxmlformats.org/package/2006/relationships"><Relationship Id="rId2" Type="http://schemas.openxmlformats.org/officeDocument/2006/relationships/hyperlink" Target="kinh%20te" TargetMode="External" /><Relationship Id="rId1" Type="http://schemas.openxmlformats.org/officeDocument/2006/relationships/slideLayout" Target="../slideLayouts/slideLayout2.xml" /></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0.xml.rels><?xml version="1.0" encoding="UTF-8" standalone="yes"?>
<Relationships xmlns="http://schemas.openxmlformats.org/package/2006/relationships"><Relationship Id="rId3" Type="http://schemas.openxmlformats.org/officeDocument/2006/relationships/image" Target="../media/image11.jpeg" /><Relationship Id="rId2" Type="http://schemas.openxmlformats.org/officeDocument/2006/relationships/hyperlink" Target="chinh%20tri" TargetMode="External" /><Relationship Id="rId1" Type="http://schemas.openxmlformats.org/officeDocument/2006/relationships/slideLayout" Target="../slideLayouts/slideLayout2.xml" /></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2.xml.rels><?xml version="1.0" encoding="UTF-8" standalone="yes"?>
<Relationships xmlns="http://schemas.openxmlformats.org/package/2006/relationships"><Relationship Id="rId2" Type="http://schemas.openxmlformats.org/officeDocument/2006/relationships/hyperlink" Target="chinh%20tri" TargetMode="External" /><Relationship Id="rId1" Type="http://schemas.openxmlformats.org/officeDocument/2006/relationships/slideLayout" Target="../slideLayouts/slideLayout2.xml" /></Relationships>
</file>

<file path=ppt/slides/_rels/slide23.xml.rels><?xml version="1.0" encoding="UTF-8" standalone="yes"?>
<Relationships xmlns="http://schemas.openxmlformats.org/package/2006/relationships"><Relationship Id="rId3" Type="http://schemas.openxmlformats.org/officeDocument/2006/relationships/hyperlink" Target="video.mp4" TargetMode="External" /><Relationship Id="rId2" Type="http://schemas.openxmlformats.org/officeDocument/2006/relationships/hyperlink" Target="van%20hoa" TargetMode="External" /><Relationship Id="rId1" Type="http://schemas.openxmlformats.org/officeDocument/2006/relationships/slideLayout" Target="../slideLayouts/slideLayout2.xml" /></Relationships>
</file>

<file path=ppt/slides/_rels/slide24.xml.rels><?xml version="1.0" encoding="UTF-8" standalone="yes"?>
<Relationships xmlns="http://schemas.openxmlformats.org/package/2006/relationships"><Relationship Id="rId3" Type="http://schemas.openxmlformats.org/officeDocument/2006/relationships/image" Target="../media/image13.jpeg" /><Relationship Id="rId2" Type="http://schemas.openxmlformats.org/officeDocument/2006/relationships/image" Target="../media/image12.jpeg" /><Relationship Id="rId1" Type="http://schemas.openxmlformats.org/officeDocument/2006/relationships/slideLayout" Target="../slideLayouts/slideLayout2.xml" /><Relationship Id="rId5" Type="http://schemas.openxmlformats.org/officeDocument/2006/relationships/image" Target="../media/image15.jpeg" /><Relationship Id="rId4" Type="http://schemas.openxmlformats.org/officeDocument/2006/relationships/image" Target="../media/image14.png" /></Relationships>
</file>

<file path=ppt/slides/_rels/slide25.xml.rels><?xml version="1.0" encoding="UTF-8" standalone="yes"?>
<Relationships xmlns="http://schemas.openxmlformats.org/package/2006/relationships"><Relationship Id="rId3" Type="http://schemas.openxmlformats.org/officeDocument/2006/relationships/hyperlink" Target="vide1259.mp4" TargetMode="External" /><Relationship Id="rId2" Type="http://schemas.openxmlformats.org/officeDocument/2006/relationships/hyperlink" Target="xa%20hoi" TargetMode="External" /><Relationship Id="rId1" Type="http://schemas.openxmlformats.org/officeDocument/2006/relationships/slideLayout" Target="../slideLayouts/slideLayout2.xml" /></Relationships>
</file>

<file path=ppt/slides/_rels/slide26.xml.rels><?xml version="1.0" encoding="UTF-8" standalone="yes"?>
<Relationships xmlns="http://schemas.openxmlformats.org/package/2006/relationships"><Relationship Id="rId3" Type="http://schemas.openxmlformats.org/officeDocument/2006/relationships/image" Target="../media/image17.jpeg" /><Relationship Id="rId2" Type="http://schemas.openxmlformats.org/officeDocument/2006/relationships/image" Target="../media/image16.jpeg" /><Relationship Id="rId1" Type="http://schemas.openxmlformats.org/officeDocument/2006/relationships/slideLayout" Target="../slideLayouts/slideLayout2.xml" /><Relationship Id="rId4" Type="http://schemas.openxmlformats.org/officeDocument/2006/relationships/image" Target="../media/image18.jpeg" /></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xml.rels><?xml version="1.0" encoding="UTF-8" standalone="yes"?>
<Relationships xmlns="http://schemas.openxmlformats.org/package/2006/relationships"><Relationship Id="rId2" Type="http://schemas.openxmlformats.org/officeDocument/2006/relationships/image" Target="../media/image2.png" /><Relationship Id="rId1" Type="http://schemas.openxmlformats.org/officeDocument/2006/relationships/slideLayout" Target="../slideLayouts/slideLayout2.xml" /></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5.xml.rels><?xml version="1.0" encoding="UTF-8" standalone="yes"?>
<Relationships xmlns="http://schemas.openxmlformats.org/package/2006/relationships"><Relationship Id="rId3" Type="http://schemas.openxmlformats.org/officeDocument/2006/relationships/slide" Target="slide14.xml" /><Relationship Id="rId2" Type="http://schemas.openxmlformats.org/officeDocument/2006/relationships/slide" Target="slide5.xml" /><Relationship Id="rId1" Type="http://schemas.openxmlformats.org/officeDocument/2006/relationships/slideLayout" Target="../slideLayouts/slideLayout2.xml" /></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7.xml.rels><?xml version="1.0" encoding="UTF-8" standalone="yes"?>
<Relationships xmlns="http://schemas.openxmlformats.org/package/2006/relationships"><Relationship Id="rId2" Type="http://schemas.openxmlformats.org/officeDocument/2006/relationships/slide" Target="slide5.xml" /><Relationship Id="rId1" Type="http://schemas.openxmlformats.org/officeDocument/2006/relationships/slideLayout" Target="../slideLayouts/slideLayout2.xml" /></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tile tx="0" ty="0" sx="100000" sy="100000" flip="none" algn="tl"/>
        </a:blipFill>
        <a:effectLst/>
      </p:bgPr>
    </p:bg>
    <p:spTree>
      <p:nvGrpSpPr>
        <p:cNvPr id="1" name=""/>
        <p:cNvGrpSpPr/>
        <p:nvPr/>
      </p:nvGrpSpPr>
      <p:grpSpPr>
        <a:xfrm>
          <a:off x="0" y="0"/>
          <a:ext cx="0" cy="0"/>
          <a:chOff x="0" y="0"/>
          <a:chExt cx="0" cy="0"/>
        </a:xfrm>
      </p:grpSpPr>
      <p:sp>
        <p:nvSpPr>
          <p:cNvPr id="4" name="Footer Placeholder 4">
            <a:extLst>
              <a:ext uri="{FF2B5EF4-FFF2-40B4-BE49-F238E27FC236}">
                <a16:creationId xmlns:a16="http://schemas.microsoft.com/office/drawing/2014/main" id="{5C9E4349-9227-436A-BC04-36C1A12DB2A9}"/>
              </a:ext>
            </a:extLst>
          </p:cNvPr>
          <p:cNvSpPr>
            <a:spLocks noGrp="1"/>
          </p:cNvSpPr>
          <p:nvPr>
            <p:ph type="ftr" sz="quarter" idx="11"/>
          </p:nvPr>
        </p:nvSpPr>
        <p:spPr/>
        <p:txBody>
          <a:bodyPr/>
          <a:lstStyle/>
          <a:p>
            <a:pPr>
              <a:defRPr/>
            </a:pPr>
            <a:endParaRPr lang="en-US" dirty="0"/>
          </a:p>
        </p:txBody>
      </p:sp>
      <p:sp>
        <p:nvSpPr>
          <p:cNvPr id="2051" name="Slide Number Placeholder 5">
            <a:extLst>
              <a:ext uri="{FF2B5EF4-FFF2-40B4-BE49-F238E27FC236}">
                <a16:creationId xmlns:a16="http://schemas.microsoft.com/office/drawing/2014/main" id="{A9D226E3-2EF6-4B2E-B37C-5A90C812993B}"/>
              </a:ext>
            </a:extLst>
          </p:cNvPr>
          <p:cNvSpPr>
            <a:spLocks noGrp="1"/>
          </p:cNvSpPr>
          <p:nvPr>
            <p:ph type="sldNum" sz="quarter" idx="12"/>
          </p:nvPr>
        </p:nvSpPr>
        <p:spPr>
          <a:noFill/>
        </p:spPr>
        <p:txBody>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fld id="{0E0168BB-A4E9-440F-B2CB-165306FFC04A}" type="slidenum">
              <a:rPr lang="en-US" altLang="en-US" sz="1400">
                <a:solidFill>
                  <a:srgbClr val="0000FF"/>
                </a:solidFill>
              </a:rPr>
              <a:pPr eaLnBrk="1" hangingPunct="1"/>
              <a:t>1</a:t>
            </a:fld>
            <a:endParaRPr lang="en-US" altLang="en-US" sz="1400">
              <a:solidFill>
                <a:srgbClr val="0000FF"/>
              </a:solidFill>
            </a:endParaRPr>
          </a:p>
        </p:txBody>
      </p:sp>
      <p:sp>
        <p:nvSpPr>
          <p:cNvPr id="2052" name="Rectangle 3">
            <a:extLst>
              <a:ext uri="{FF2B5EF4-FFF2-40B4-BE49-F238E27FC236}">
                <a16:creationId xmlns:a16="http://schemas.microsoft.com/office/drawing/2014/main" id="{887BFE09-75FD-4DC4-9741-45FCAC29DF10}"/>
              </a:ext>
            </a:extLst>
          </p:cNvPr>
          <p:cNvSpPr>
            <a:spLocks noGrp="1" noChangeArrowheads="1"/>
          </p:cNvSpPr>
          <p:nvPr>
            <p:ph type="body" idx="1"/>
          </p:nvPr>
        </p:nvSpPr>
        <p:spPr>
          <a:xfrm>
            <a:off x="457200" y="1066800"/>
            <a:ext cx="8229600" cy="4525963"/>
          </a:xfrm>
        </p:spPr>
        <p:txBody>
          <a:bodyPr/>
          <a:lstStyle/>
          <a:p>
            <a:pPr eaLnBrk="1" hangingPunct="1">
              <a:buFontTx/>
              <a:buNone/>
            </a:pPr>
            <a:r>
              <a:rPr lang="en-US" altLang="en-US">
                <a:solidFill>
                  <a:srgbClr val="0000CC"/>
                </a:solidFill>
              </a:rPr>
              <a:t>                      </a:t>
            </a:r>
          </a:p>
          <a:p>
            <a:pPr eaLnBrk="1" hangingPunct="1">
              <a:buFontTx/>
              <a:buNone/>
            </a:pPr>
            <a:r>
              <a:rPr lang="en-US" altLang="en-US">
                <a:solidFill>
                  <a:srgbClr val="0000CC"/>
                </a:solidFill>
              </a:rPr>
              <a:t>  		       			</a:t>
            </a:r>
            <a:r>
              <a:rPr lang="en-US" altLang="en-US" b="1" u="sng">
                <a:solidFill>
                  <a:srgbClr val="0000CC"/>
                </a:solidFill>
              </a:rPr>
              <a:t>Bài 10</a:t>
            </a:r>
            <a:endParaRPr lang="en-US" altLang="en-US" b="1" i="1" u="sng">
              <a:solidFill>
                <a:srgbClr val="0000CC"/>
              </a:solidFill>
            </a:endParaRPr>
          </a:p>
          <a:p>
            <a:pPr eaLnBrk="1" hangingPunct="1">
              <a:buFontTx/>
              <a:buNone/>
            </a:pPr>
            <a:r>
              <a:rPr lang="en-US" altLang="en-US" i="1">
                <a:solidFill>
                  <a:srgbClr val="0000CC"/>
                </a:solidFill>
              </a:rPr>
              <a:t>		    </a:t>
            </a:r>
            <a:r>
              <a:rPr lang="en-US" altLang="en-US" sz="2800" b="1">
                <a:solidFill>
                  <a:srgbClr val="0000CC"/>
                </a:solidFill>
              </a:rPr>
              <a:t>NỀN DÂN CHỦ XÃ HỘI CHỦ NGHĨA</a:t>
            </a:r>
            <a:endParaRPr lang="en-US" altLang="en-US" sz="2800">
              <a:solidFill>
                <a:srgbClr val="0000CC"/>
              </a:solidFill>
            </a:endParaRPr>
          </a:p>
          <a:p>
            <a:pPr eaLnBrk="1" hangingPunct="1">
              <a:buFontTx/>
              <a:buNone/>
            </a:pPr>
            <a:r>
              <a:rPr lang="en-US" altLang="en-US">
                <a:solidFill>
                  <a:srgbClr val="0000CC"/>
                </a:solidFill>
              </a:rPr>
              <a:t>                        		(2 tiết)</a:t>
            </a:r>
          </a:p>
          <a:p>
            <a:pPr eaLnBrk="1" hangingPunct="1">
              <a:buFontTx/>
              <a:buNone/>
            </a:pPr>
            <a:endParaRPr lang="en-US" altLang="en-US">
              <a:solidFill>
                <a:srgbClr val="0000CC"/>
              </a:solidFill>
            </a:endParaRPr>
          </a:p>
        </p:txBody>
      </p:sp>
    </p:spTree>
  </p:cSld>
  <p:clrMapOvr>
    <a:masterClrMapping/>
  </p:clrMapOvr>
  <p:transition spd="slow">
    <p:dissolv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a:extLst>
              <a:ext uri="{FF2B5EF4-FFF2-40B4-BE49-F238E27FC236}">
                <a16:creationId xmlns:a16="http://schemas.microsoft.com/office/drawing/2014/main" id="{F4A7AB69-35E2-42F6-8B98-95BD065BEE69}"/>
              </a:ext>
            </a:extLst>
          </p:cNvPr>
          <p:cNvSpPr>
            <a:spLocks noGrp="1" noChangeArrowheads="1"/>
          </p:cNvSpPr>
          <p:nvPr>
            <p:ph type="body" idx="1"/>
          </p:nvPr>
        </p:nvSpPr>
        <p:spPr>
          <a:xfrm>
            <a:off x="685800" y="304800"/>
            <a:ext cx="7696200" cy="5715000"/>
          </a:xfrm>
        </p:spPr>
        <p:txBody>
          <a:bodyPr/>
          <a:lstStyle/>
          <a:p>
            <a:pPr algn="ctr"/>
            <a:r>
              <a:rPr lang="en-US" altLang="en-US" sz="3600" b="1"/>
              <a:t>Ví dụ</a:t>
            </a:r>
          </a:p>
          <a:p>
            <a:endParaRPr lang="en-US" altLang="en-US" sz="3600" b="1"/>
          </a:p>
        </p:txBody>
      </p:sp>
      <p:pic>
        <p:nvPicPr>
          <p:cNvPr id="136195" name="Picture 3">
            <a:extLst>
              <a:ext uri="{FF2B5EF4-FFF2-40B4-BE49-F238E27FC236}">
                <a16:creationId xmlns:a16="http://schemas.microsoft.com/office/drawing/2014/main" id="{4C78299F-752F-4C18-8CC9-66E067DE29F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85800"/>
            <a:ext cx="3581400" cy="2514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6196" name="AutoShape 4">
            <a:extLst>
              <a:ext uri="{FF2B5EF4-FFF2-40B4-BE49-F238E27FC236}">
                <a16:creationId xmlns:a16="http://schemas.microsoft.com/office/drawing/2014/main" id="{4822F163-AD7C-4825-9918-DF5BF220F565}"/>
              </a:ext>
            </a:extLst>
          </p:cNvPr>
          <p:cNvSpPr>
            <a:spLocks noChangeArrowheads="1"/>
          </p:cNvSpPr>
          <p:nvPr/>
        </p:nvSpPr>
        <p:spPr bwMode="auto">
          <a:xfrm>
            <a:off x="3733800" y="1752600"/>
            <a:ext cx="976313" cy="838200"/>
          </a:xfrm>
          <a:prstGeom prst="rightArrow">
            <a:avLst>
              <a:gd name="adj1" fmla="val 50000"/>
              <a:gd name="adj2" fmla="val 29119"/>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endParaRPr lang="en-US" altLang="en-US"/>
          </a:p>
        </p:txBody>
      </p:sp>
      <p:sp>
        <p:nvSpPr>
          <p:cNvPr id="136197" name="AutoShape 5">
            <a:extLst>
              <a:ext uri="{FF2B5EF4-FFF2-40B4-BE49-F238E27FC236}">
                <a16:creationId xmlns:a16="http://schemas.microsoft.com/office/drawing/2014/main" id="{C6D00E0B-E362-4B4E-BD33-D93CFFC3B1B1}"/>
              </a:ext>
            </a:extLst>
          </p:cNvPr>
          <p:cNvSpPr>
            <a:spLocks noChangeArrowheads="1"/>
          </p:cNvSpPr>
          <p:nvPr/>
        </p:nvSpPr>
        <p:spPr bwMode="auto">
          <a:xfrm>
            <a:off x="3886200" y="4495800"/>
            <a:ext cx="900113" cy="838200"/>
          </a:xfrm>
          <a:prstGeom prst="rightArrow">
            <a:avLst>
              <a:gd name="adj1" fmla="val 50000"/>
              <a:gd name="adj2" fmla="val 2684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endParaRPr lang="en-US" altLang="en-US"/>
          </a:p>
        </p:txBody>
      </p:sp>
      <p:sp>
        <p:nvSpPr>
          <p:cNvPr id="136198" name="Text Box 6">
            <a:extLst>
              <a:ext uri="{FF2B5EF4-FFF2-40B4-BE49-F238E27FC236}">
                <a16:creationId xmlns:a16="http://schemas.microsoft.com/office/drawing/2014/main" id="{E17BB39E-D615-4A07-969F-43D5D75A6DC6}"/>
              </a:ext>
            </a:extLst>
          </p:cNvPr>
          <p:cNvSpPr txBox="1">
            <a:spLocks noChangeArrowheads="1"/>
          </p:cNvSpPr>
          <p:nvPr/>
        </p:nvSpPr>
        <p:spPr bwMode="auto">
          <a:xfrm>
            <a:off x="152400" y="3124200"/>
            <a:ext cx="380047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r>
              <a:rPr lang="en-US" altLang="en-US" sz="2800" b="1"/>
              <a:t>Cách mạng tư sản pháp</a:t>
            </a:r>
          </a:p>
        </p:txBody>
      </p:sp>
      <p:sp>
        <p:nvSpPr>
          <p:cNvPr id="136199" name="Text Box 7">
            <a:extLst>
              <a:ext uri="{FF2B5EF4-FFF2-40B4-BE49-F238E27FC236}">
                <a16:creationId xmlns:a16="http://schemas.microsoft.com/office/drawing/2014/main" id="{2DF600EB-8CDC-498E-974F-12F4C5D825E0}"/>
              </a:ext>
            </a:extLst>
          </p:cNvPr>
          <p:cNvSpPr txBox="1">
            <a:spLocks noChangeArrowheads="1"/>
          </p:cNvSpPr>
          <p:nvPr/>
        </p:nvSpPr>
        <p:spPr bwMode="auto">
          <a:xfrm>
            <a:off x="5105400" y="1295400"/>
            <a:ext cx="3505200" cy="2593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endParaRPr lang="en-US" altLang="en-US" sz="2800"/>
          </a:p>
          <a:p>
            <a:pPr eaLnBrk="1" hangingPunct="1"/>
            <a:r>
              <a:rPr lang="en-US" altLang="en-US" sz="3600" b="1">
                <a:solidFill>
                  <a:srgbClr val="0000FF"/>
                </a:solidFill>
              </a:rPr>
              <a:t>Dân chủ Tư sản</a:t>
            </a:r>
          </a:p>
          <a:p>
            <a:pPr eaLnBrk="1" hangingPunct="1"/>
            <a:endParaRPr lang="en-US" altLang="en-US" sz="3600" b="1">
              <a:solidFill>
                <a:srgbClr val="0000FF"/>
              </a:solidFill>
            </a:endParaRPr>
          </a:p>
          <a:p>
            <a:pPr eaLnBrk="1" hangingPunct="1"/>
            <a:endParaRPr lang="en-US" altLang="en-US" sz="3600" b="1">
              <a:solidFill>
                <a:srgbClr val="0000FF"/>
              </a:solidFill>
            </a:endParaRPr>
          </a:p>
          <a:p>
            <a:pPr eaLnBrk="1" hangingPunct="1"/>
            <a:endParaRPr lang="en-US" altLang="en-US" sz="2800"/>
          </a:p>
        </p:txBody>
      </p:sp>
      <p:sp>
        <p:nvSpPr>
          <p:cNvPr id="11272" name="Text Box 8">
            <a:extLst>
              <a:ext uri="{FF2B5EF4-FFF2-40B4-BE49-F238E27FC236}">
                <a16:creationId xmlns:a16="http://schemas.microsoft.com/office/drawing/2014/main" id="{008134EF-416A-4B00-BC27-AAD592386CCB}"/>
              </a:ext>
            </a:extLst>
          </p:cNvPr>
          <p:cNvSpPr txBox="1">
            <a:spLocks noChangeArrowheads="1"/>
          </p:cNvSpPr>
          <p:nvPr/>
        </p:nvSpPr>
        <p:spPr bwMode="auto">
          <a:xfrm>
            <a:off x="228600" y="6318250"/>
            <a:ext cx="184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endParaRPr lang="en-US" altLang="en-US"/>
          </a:p>
        </p:txBody>
      </p:sp>
      <p:sp>
        <p:nvSpPr>
          <p:cNvPr id="136201" name="Text Box 9">
            <a:extLst>
              <a:ext uri="{FF2B5EF4-FFF2-40B4-BE49-F238E27FC236}">
                <a16:creationId xmlns:a16="http://schemas.microsoft.com/office/drawing/2014/main" id="{7779BA8B-642D-4B23-9F99-37DDACF59511}"/>
              </a:ext>
            </a:extLst>
          </p:cNvPr>
          <p:cNvSpPr txBox="1">
            <a:spLocks noChangeArrowheads="1"/>
          </p:cNvSpPr>
          <p:nvPr/>
        </p:nvSpPr>
        <p:spPr bwMode="auto">
          <a:xfrm>
            <a:off x="4953000" y="4343400"/>
            <a:ext cx="4191000"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r>
              <a:rPr lang="en-US" altLang="en-US" sz="4000" b="1">
                <a:solidFill>
                  <a:srgbClr val="0000FF"/>
                </a:solidFill>
              </a:rPr>
              <a:t>Dân chủ xã hội chủ nghĩa</a:t>
            </a:r>
          </a:p>
        </p:txBody>
      </p:sp>
      <p:pic>
        <p:nvPicPr>
          <p:cNvPr id="136202" name="Picture 10">
            <a:extLst>
              <a:ext uri="{FF2B5EF4-FFF2-40B4-BE49-F238E27FC236}">
                <a16:creationId xmlns:a16="http://schemas.microsoft.com/office/drawing/2014/main" id="{1776B86E-BF1D-4F22-9EB0-6599DF52526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581400"/>
            <a:ext cx="3733800" cy="266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6203" name="Text Box 11" descr="80%">
            <a:extLst>
              <a:ext uri="{FF2B5EF4-FFF2-40B4-BE49-F238E27FC236}">
                <a16:creationId xmlns:a16="http://schemas.microsoft.com/office/drawing/2014/main" id="{00B01EBF-E403-4AAC-986B-C23792F47AB7}"/>
              </a:ext>
            </a:extLst>
          </p:cNvPr>
          <p:cNvSpPr txBox="1">
            <a:spLocks noChangeArrowheads="1"/>
          </p:cNvSpPr>
          <p:nvPr/>
        </p:nvSpPr>
        <p:spPr bwMode="auto">
          <a:xfrm>
            <a:off x="0" y="6315075"/>
            <a:ext cx="5105400" cy="519113"/>
          </a:xfrm>
          <a:prstGeom prst="rect">
            <a:avLst/>
          </a:prstGeom>
          <a:noFill/>
          <a:ln>
            <a:noFill/>
          </a:ln>
          <a:effectLst/>
          <a:extLst>
            <a:ext uri="{909E8E84-426E-40DD-AFC4-6F175D3DCCD1}">
              <a14:hiddenFill xmlns:a14="http://schemas.microsoft.com/office/drawing/2010/main">
                <a:pattFill prst="pct80">
                  <a:fgClr>
                    <a:srgbClr val="FF00FF"/>
                  </a:fgClr>
                  <a:bgClr>
                    <a:schemeClr val="bg1"/>
                  </a:bgClr>
                </a:patt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r>
              <a:rPr lang="en-US" altLang="en-US" sz="2800" b="1"/>
              <a:t>Cách mạng tháng 10 Nga</a:t>
            </a:r>
          </a:p>
        </p:txBody>
      </p:sp>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nodeType="clickEffect">
                                  <p:stCondLst>
                                    <p:cond delay="0"/>
                                  </p:stCondLst>
                                  <p:childTnLst>
                                    <p:set>
                                      <p:cBhvr>
                                        <p:cTn id="6" dur="1" fill="hold">
                                          <p:stCondLst>
                                            <p:cond delay="0"/>
                                          </p:stCondLst>
                                        </p:cTn>
                                        <p:tgtEl>
                                          <p:spTgt spid="136194">
                                            <p:txEl>
                                              <p:pRg st="0" end="0"/>
                                            </p:txEl>
                                          </p:spTgt>
                                        </p:tgtEl>
                                        <p:attrNameLst>
                                          <p:attrName>style.visibility</p:attrName>
                                        </p:attrNameLst>
                                      </p:cBhvr>
                                      <p:to>
                                        <p:strVal val="visible"/>
                                      </p:to>
                                    </p:set>
                                    <p:animEffect transition="in" filter="diamond(in)">
                                      <p:cBhvr>
                                        <p:cTn id="7" dur="2000"/>
                                        <p:tgtEl>
                                          <p:spTgt spid="136194">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3" presetClass="entr" presetSubtype="0" fill="hold" nodeType="clickEffect">
                                  <p:stCondLst>
                                    <p:cond delay="0"/>
                                  </p:stCondLst>
                                  <p:childTnLst>
                                    <p:set>
                                      <p:cBhvr>
                                        <p:cTn id="11" dur="1" fill="hold">
                                          <p:stCondLst>
                                            <p:cond delay="0"/>
                                          </p:stCondLst>
                                        </p:cTn>
                                        <p:tgtEl>
                                          <p:spTgt spid="136195"/>
                                        </p:tgtEl>
                                        <p:attrNameLst>
                                          <p:attrName>style.visibility</p:attrName>
                                        </p:attrNameLst>
                                      </p:cBhvr>
                                      <p:to>
                                        <p:strVal val="visible"/>
                                      </p:to>
                                    </p:set>
                                    <p:anim calcmode="lin" valueType="num">
                                      <p:cBhvr>
                                        <p:cTn id="12" dur="500" fill="hold"/>
                                        <p:tgtEl>
                                          <p:spTgt spid="136195"/>
                                        </p:tgtEl>
                                        <p:attrNameLst>
                                          <p:attrName>ppt_w</p:attrName>
                                        </p:attrNameLst>
                                      </p:cBhvr>
                                      <p:tavLst>
                                        <p:tav tm="0">
                                          <p:val>
                                            <p:fltVal val="0"/>
                                          </p:val>
                                        </p:tav>
                                        <p:tav tm="100000">
                                          <p:val>
                                            <p:strVal val="#ppt_w"/>
                                          </p:val>
                                        </p:tav>
                                      </p:tavLst>
                                    </p:anim>
                                    <p:anim calcmode="lin" valueType="num">
                                      <p:cBhvr>
                                        <p:cTn id="13" dur="500" fill="hold"/>
                                        <p:tgtEl>
                                          <p:spTgt spid="136195"/>
                                        </p:tgtEl>
                                        <p:attrNameLst>
                                          <p:attrName>ppt_h</p:attrName>
                                        </p:attrNameLst>
                                      </p:cBhvr>
                                      <p:tavLst>
                                        <p:tav tm="0">
                                          <p:val>
                                            <p:fltVal val="0"/>
                                          </p:val>
                                        </p:tav>
                                        <p:tav tm="100000">
                                          <p:val>
                                            <p:strVal val="#ppt_h"/>
                                          </p:val>
                                        </p:tav>
                                      </p:tavLst>
                                    </p:anim>
                                    <p:animEffect transition="in" filter="fade">
                                      <p:cBhvr>
                                        <p:cTn id="14" dur="500"/>
                                        <p:tgtEl>
                                          <p:spTgt spid="136195"/>
                                        </p:tgtEl>
                                      </p:cBhvr>
                                    </p:animEffect>
                                  </p:childTnLst>
                                </p:cTn>
                              </p:par>
                              <p:par>
                                <p:cTn id="15" presetID="53" presetClass="entr" presetSubtype="0" fill="hold" grpId="0" nodeType="withEffect">
                                  <p:stCondLst>
                                    <p:cond delay="0"/>
                                  </p:stCondLst>
                                  <p:childTnLst>
                                    <p:set>
                                      <p:cBhvr>
                                        <p:cTn id="16" dur="1" fill="hold">
                                          <p:stCondLst>
                                            <p:cond delay="0"/>
                                          </p:stCondLst>
                                        </p:cTn>
                                        <p:tgtEl>
                                          <p:spTgt spid="136198"/>
                                        </p:tgtEl>
                                        <p:attrNameLst>
                                          <p:attrName>style.visibility</p:attrName>
                                        </p:attrNameLst>
                                      </p:cBhvr>
                                      <p:to>
                                        <p:strVal val="visible"/>
                                      </p:to>
                                    </p:set>
                                    <p:anim calcmode="lin" valueType="num">
                                      <p:cBhvr>
                                        <p:cTn id="17" dur="500" fill="hold"/>
                                        <p:tgtEl>
                                          <p:spTgt spid="136198"/>
                                        </p:tgtEl>
                                        <p:attrNameLst>
                                          <p:attrName>ppt_w</p:attrName>
                                        </p:attrNameLst>
                                      </p:cBhvr>
                                      <p:tavLst>
                                        <p:tav tm="0">
                                          <p:val>
                                            <p:fltVal val="0"/>
                                          </p:val>
                                        </p:tav>
                                        <p:tav tm="100000">
                                          <p:val>
                                            <p:strVal val="#ppt_w"/>
                                          </p:val>
                                        </p:tav>
                                      </p:tavLst>
                                    </p:anim>
                                    <p:anim calcmode="lin" valueType="num">
                                      <p:cBhvr>
                                        <p:cTn id="18" dur="500" fill="hold"/>
                                        <p:tgtEl>
                                          <p:spTgt spid="136198"/>
                                        </p:tgtEl>
                                        <p:attrNameLst>
                                          <p:attrName>ppt_h</p:attrName>
                                        </p:attrNameLst>
                                      </p:cBhvr>
                                      <p:tavLst>
                                        <p:tav tm="0">
                                          <p:val>
                                            <p:fltVal val="0"/>
                                          </p:val>
                                        </p:tav>
                                        <p:tav tm="100000">
                                          <p:val>
                                            <p:strVal val="#ppt_h"/>
                                          </p:val>
                                        </p:tav>
                                      </p:tavLst>
                                    </p:anim>
                                    <p:animEffect transition="in" filter="fade">
                                      <p:cBhvr>
                                        <p:cTn id="19" dur="500"/>
                                        <p:tgtEl>
                                          <p:spTgt spid="136198"/>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55" presetClass="entr" presetSubtype="0" fill="hold" grpId="0" nodeType="clickEffect">
                                  <p:stCondLst>
                                    <p:cond delay="0"/>
                                  </p:stCondLst>
                                  <p:childTnLst>
                                    <p:set>
                                      <p:cBhvr>
                                        <p:cTn id="23" dur="1" fill="hold">
                                          <p:stCondLst>
                                            <p:cond delay="0"/>
                                          </p:stCondLst>
                                        </p:cTn>
                                        <p:tgtEl>
                                          <p:spTgt spid="136196"/>
                                        </p:tgtEl>
                                        <p:attrNameLst>
                                          <p:attrName>style.visibility</p:attrName>
                                        </p:attrNameLst>
                                      </p:cBhvr>
                                      <p:to>
                                        <p:strVal val="visible"/>
                                      </p:to>
                                    </p:set>
                                    <p:anim calcmode="lin" valueType="num">
                                      <p:cBhvr>
                                        <p:cTn id="24" dur="1000" fill="hold"/>
                                        <p:tgtEl>
                                          <p:spTgt spid="136196"/>
                                        </p:tgtEl>
                                        <p:attrNameLst>
                                          <p:attrName>ppt_w</p:attrName>
                                        </p:attrNameLst>
                                      </p:cBhvr>
                                      <p:tavLst>
                                        <p:tav tm="0">
                                          <p:val>
                                            <p:strVal val="#ppt_w*0.70"/>
                                          </p:val>
                                        </p:tav>
                                        <p:tav tm="100000">
                                          <p:val>
                                            <p:strVal val="#ppt_w"/>
                                          </p:val>
                                        </p:tav>
                                      </p:tavLst>
                                    </p:anim>
                                    <p:anim calcmode="lin" valueType="num">
                                      <p:cBhvr>
                                        <p:cTn id="25" dur="1000" fill="hold"/>
                                        <p:tgtEl>
                                          <p:spTgt spid="136196"/>
                                        </p:tgtEl>
                                        <p:attrNameLst>
                                          <p:attrName>ppt_h</p:attrName>
                                        </p:attrNameLst>
                                      </p:cBhvr>
                                      <p:tavLst>
                                        <p:tav tm="0">
                                          <p:val>
                                            <p:strVal val="#ppt_h"/>
                                          </p:val>
                                        </p:tav>
                                        <p:tav tm="100000">
                                          <p:val>
                                            <p:strVal val="#ppt_h"/>
                                          </p:val>
                                        </p:tav>
                                      </p:tavLst>
                                    </p:anim>
                                    <p:animEffect transition="in" filter="fade">
                                      <p:cBhvr>
                                        <p:cTn id="26" dur="1000"/>
                                        <p:tgtEl>
                                          <p:spTgt spid="136196"/>
                                        </p:tgtEl>
                                      </p:cBhvr>
                                    </p:animEffect>
                                  </p:childTnLst>
                                </p:cTn>
                              </p:par>
                              <p:par>
                                <p:cTn id="27" presetID="55" presetClass="entr" presetSubtype="0" fill="hold" grpId="0" nodeType="withEffect">
                                  <p:stCondLst>
                                    <p:cond delay="0"/>
                                  </p:stCondLst>
                                  <p:childTnLst>
                                    <p:set>
                                      <p:cBhvr>
                                        <p:cTn id="28" dur="1" fill="hold">
                                          <p:stCondLst>
                                            <p:cond delay="0"/>
                                          </p:stCondLst>
                                        </p:cTn>
                                        <p:tgtEl>
                                          <p:spTgt spid="136199"/>
                                        </p:tgtEl>
                                        <p:attrNameLst>
                                          <p:attrName>style.visibility</p:attrName>
                                        </p:attrNameLst>
                                      </p:cBhvr>
                                      <p:to>
                                        <p:strVal val="visible"/>
                                      </p:to>
                                    </p:set>
                                    <p:anim calcmode="lin" valueType="num">
                                      <p:cBhvr>
                                        <p:cTn id="29" dur="1000" fill="hold"/>
                                        <p:tgtEl>
                                          <p:spTgt spid="136199"/>
                                        </p:tgtEl>
                                        <p:attrNameLst>
                                          <p:attrName>ppt_w</p:attrName>
                                        </p:attrNameLst>
                                      </p:cBhvr>
                                      <p:tavLst>
                                        <p:tav tm="0">
                                          <p:val>
                                            <p:strVal val="#ppt_w*0.70"/>
                                          </p:val>
                                        </p:tav>
                                        <p:tav tm="100000">
                                          <p:val>
                                            <p:strVal val="#ppt_w"/>
                                          </p:val>
                                        </p:tav>
                                      </p:tavLst>
                                    </p:anim>
                                    <p:anim calcmode="lin" valueType="num">
                                      <p:cBhvr>
                                        <p:cTn id="30" dur="1000" fill="hold"/>
                                        <p:tgtEl>
                                          <p:spTgt spid="136199"/>
                                        </p:tgtEl>
                                        <p:attrNameLst>
                                          <p:attrName>ppt_h</p:attrName>
                                        </p:attrNameLst>
                                      </p:cBhvr>
                                      <p:tavLst>
                                        <p:tav tm="0">
                                          <p:val>
                                            <p:strVal val="#ppt_h"/>
                                          </p:val>
                                        </p:tav>
                                        <p:tav tm="100000">
                                          <p:val>
                                            <p:strVal val="#ppt_h"/>
                                          </p:val>
                                        </p:tav>
                                      </p:tavLst>
                                    </p:anim>
                                    <p:animEffect transition="in" filter="fade">
                                      <p:cBhvr>
                                        <p:cTn id="31" dur="1000"/>
                                        <p:tgtEl>
                                          <p:spTgt spid="136199"/>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53" presetClass="entr" presetSubtype="0" fill="hold" grpId="0" nodeType="clickEffect" nodePh="1">
                                  <p:stCondLst>
                                    <p:cond delay="0"/>
                                  </p:stCondLst>
                                  <p:endCondLst>
                                    <p:cond evt="begin" delay="0">
                                      <p:tn val="34"/>
                                    </p:cond>
                                  </p:endCondLst>
                                  <p:childTnLst>
                                    <p:set>
                                      <p:cBhvr>
                                        <p:cTn id="35" dur="1" fill="hold">
                                          <p:stCondLst>
                                            <p:cond delay="0"/>
                                          </p:stCondLst>
                                        </p:cTn>
                                        <p:tgtEl>
                                          <p:spTgt spid="136202"/>
                                        </p:tgtEl>
                                        <p:attrNameLst>
                                          <p:attrName>style.visibility</p:attrName>
                                        </p:attrNameLst>
                                      </p:cBhvr>
                                      <p:to>
                                        <p:strVal val="visible"/>
                                      </p:to>
                                    </p:set>
                                    <p:anim calcmode="lin" valueType="num">
                                      <p:cBhvr>
                                        <p:cTn id="36" dur="500" fill="hold"/>
                                        <p:tgtEl>
                                          <p:spTgt spid="136202"/>
                                        </p:tgtEl>
                                        <p:attrNameLst>
                                          <p:attrName>ppt_w</p:attrName>
                                        </p:attrNameLst>
                                      </p:cBhvr>
                                      <p:tavLst>
                                        <p:tav tm="0">
                                          <p:val>
                                            <p:fltVal val="0"/>
                                          </p:val>
                                        </p:tav>
                                        <p:tav tm="100000">
                                          <p:val>
                                            <p:strVal val="#ppt_w"/>
                                          </p:val>
                                        </p:tav>
                                      </p:tavLst>
                                    </p:anim>
                                    <p:anim calcmode="lin" valueType="num">
                                      <p:cBhvr>
                                        <p:cTn id="37" dur="500" fill="hold"/>
                                        <p:tgtEl>
                                          <p:spTgt spid="136202"/>
                                        </p:tgtEl>
                                        <p:attrNameLst>
                                          <p:attrName>ppt_h</p:attrName>
                                        </p:attrNameLst>
                                      </p:cBhvr>
                                      <p:tavLst>
                                        <p:tav tm="0">
                                          <p:val>
                                            <p:fltVal val="0"/>
                                          </p:val>
                                        </p:tav>
                                        <p:tav tm="100000">
                                          <p:val>
                                            <p:strVal val="#ppt_h"/>
                                          </p:val>
                                        </p:tav>
                                      </p:tavLst>
                                    </p:anim>
                                    <p:animEffect transition="in" filter="fade">
                                      <p:cBhvr>
                                        <p:cTn id="38" dur="500"/>
                                        <p:tgtEl>
                                          <p:spTgt spid="136202"/>
                                        </p:tgtEl>
                                      </p:cBhvr>
                                    </p:animEffect>
                                  </p:childTnLst>
                                </p:cTn>
                              </p:par>
                              <p:par>
                                <p:cTn id="39" presetID="53" presetClass="entr" presetSubtype="0" fill="hold" grpId="0" nodeType="withEffect">
                                  <p:stCondLst>
                                    <p:cond delay="0"/>
                                  </p:stCondLst>
                                  <p:childTnLst>
                                    <p:set>
                                      <p:cBhvr>
                                        <p:cTn id="40" dur="1" fill="hold">
                                          <p:stCondLst>
                                            <p:cond delay="0"/>
                                          </p:stCondLst>
                                        </p:cTn>
                                        <p:tgtEl>
                                          <p:spTgt spid="136203"/>
                                        </p:tgtEl>
                                        <p:attrNameLst>
                                          <p:attrName>style.visibility</p:attrName>
                                        </p:attrNameLst>
                                      </p:cBhvr>
                                      <p:to>
                                        <p:strVal val="visible"/>
                                      </p:to>
                                    </p:set>
                                    <p:anim calcmode="lin" valueType="num">
                                      <p:cBhvr>
                                        <p:cTn id="41" dur="500" fill="hold"/>
                                        <p:tgtEl>
                                          <p:spTgt spid="136203"/>
                                        </p:tgtEl>
                                        <p:attrNameLst>
                                          <p:attrName>ppt_w</p:attrName>
                                        </p:attrNameLst>
                                      </p:cBhvr>
                                      <p:tavLst>
                                        <p:tav tm="0">
                                          <p:val>
                                            <p:fltVal val="0"/>
                                          </p:val>
                                        </p:tav>
                                        <p:tav tm="100000">
                                          <p:val>
                                            <p:strVal val="#ppt_w"/>
                                          </p:val>
                                        </p:tav>
                                      </p:tavLst>
                                    </p:anim>
                                    <p:anim calcmode="lin" valueType="num">
                                      <p:cBhvr>
                                        <p:cTn id="42" dur="500" fill="hold"/>
                                        <p:tgtEl>
                                          <p:spTgt spid="136203"/>
                                        </p:tgtEl>
                                        <p:attrNameLst>
                                          <p:attrName>ppt_h</p:attrName>
                                        </p:attrNameLst>
                                      </p:cBhvr>
                                      <p:tavLst>
                                        <p:tav tm="0">
                                          <p:val>
                                            <p:fltVal val="0"/>
                                          </p:val>
                                        </p:tav>
                                        <p:tav tm="100000">
                                          <p:val>
                                            <p:strVal val="#ppt_h"/>
                                          </p:val>
                                        </p:tav>
                                      </p:tavLst>
                                    </p:anim>
                                    <p:animEffect transition="in" filter="fade">
                                      <p:cBhvr>
                                        <p:cTn id="43" dur="500"/>
                                        <p:tgtEl>
                                          <p:spTgt spid="136203"/>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55" presetClass="entr" presetSubtype="0" fill="hold" grpId="0" nodeType="clickEffect">
                                  <p:stCondLst>
                                    <p:cond delay="0"/>
                                  </p:stCondLst>
                                  <p:childTnLst>
                                    <p:set>
                                      <p:cBhvr>
                                        <p:cTn id="47" dur="1" fill="hold">
                                          <p:stCondLst>
                                            <p:cond delay="0"/>
                                          </p:stCondLst>
                                        </p:cTn>
                                        <p:tgtEl>
                                          <p:spTgt spid="136197"/>
                                        </p:tgtEl>
                                        <p:attrNameLst>
                                          <p:attrName>style.visibility</p:attrName>
                                        </p:attrNameLst>
                                      </p:cBhvr>
                                      <p:to>
                                        <p:strVal val="visible"/>
                                      </p:to>
                                    </p:set>
                                    <p:anim calcmode="lin" valueType="num">
                                      <p:cBhvr>
                                        <p:cTn id="48" dur="1000" fill="hold"/>
                                        <p:tgtEl>
                                          <p:spTgt spid="136197"/>
                                        </p:tgtEl>
                                        <p:attrNameLst>
                                          <p:attrName>ppt_w</p:attrName>
                                        </p:attrNameLst>
                                      </p:cBhvr>
                                      <p:tavLst>
                                        <p:tav tm="0">
                                          <p:val>
                                            <p:strVal val="#ppt_w*0.70"/>
                                          </p:val>
                                        </p:tav>
                                        <p:tav tm="100000">
                                          <p:val>
                                            <p:strVal val="#ppt_w"/>
                                          </p:val>
                                        </p:tav>
                                      </p:tavLst>
                                    </p:anim>
                                    <p:anim calcmode="lin" valueType="num">
                                      <p:cBhvr>
                                        <p:cTn id="49" dur="1000" fill="hold"/>
                                        <p:tgtEl>
                                          <p:spTgt spid="136197"/>
                                        </p:tgtEl>
                                        <p:attrNameLst>
                                          <p:attrName>ppt_h</p:attrName>
                                        </p:attrNameLst>
                                      </p:cBhvr>
                                      <p:tavLst>
                                        <p:tav tm="0">
                                          <p:val>
                                            <p:strVal val="#ppt_h"/>
                                          </p:val>
                                        </p:tav>
                                        <p:tav tm="100000">
                                          <p:val>
                                            <p:strVal val="#ppt_h"/>
                                          </p:val>
                                        </p:tav>
                                      </p:tavLst>
                                    </p:anim>
                                    <p:animEffect transition="in" filter="fade">
                                      <p:cBhvr>
                                        <p:cTn id="50" dur="1000"/>
                                        <p:tgtEl>
                                          <p:spTgt spid="136197"/>
                                        </p:tgtEl>
                                      </p:cBhvr>
                                    </p:animEffect>
                                  </p:childTnLst>
                                </p:cTn>
                              </p:par>
                              <p:par>
                                <p:cTn id="51" presetID="55" presetClass="entr" presetSubtype="0" fill="hold" grpId="0" nodeType="withEffect">
                                  <p:stCondLst>
                                    <p:cond delay="0"/>
                                  </p:stCondLst>
                                  <p:childTnLst>
                                    <p:set>
                                      <p:cBhvr>
                                        <p:cTn id="52" dur="1" fill="hold">
                                          <p:stCondLst>
                                            <p:cond delay="0"/>
                                          </p:stCondLst>
                                        </p:cTn>
                                        <p:tgtEl>
                                          <p:spTgt spid="136201"/>
                                        </p:tgtEl>
                                        <p:attrNameLst>
                                          <p:attrName>style.visibility</p:attrName>
                                        </p:attrNameLst>
                                      </p:cBhvr>
                                      <p:to>
                                        <p:strVal val="visible"/>
                                      </p:to>
                                    </p:set>
                                    <p:anim calcmode="lin" valueType="num">
                                      <p:cBhvr>
                                        <p:cTn id="53" dur="1000" fill="hold"/>
                                        <p:tgtEl>
                                          <p:spTgt spid="136201"/>
                                        </p:tgtEl>
                                        <p:attrNameLst>
                                          <p:attrName>ppt_w</p:attrName>
                                        </p:attrNameLst>
                                      </p:cBhvr>
                                      <p:tavLst>
                                        <p:tav tm="0">
                                          <p:val>
                                            <p:strVal val="#ppt_w*0.70"/>
                                          </p:val>
                                        </p:tav>
                                        <p:tav tm="100000">
                                          <p:val>
                                            <p:strVal val="#ppt_w"/>
                                          </p:val>
                                        </p:tav>
                                      </p:tavLst>
                                    </p:anim>
                                    <p:anim calcmode="lin" valueType="num">
                                      <p:cBhvr>
                                        <p:cTn id="54" dur="1000" fill="hold"/>
                                        <p:tgtEl>
                                          <p:spTgt spid="136201"/>
                                        </p:tgtEl>
                                        <p:attrNameLst>
                                          <p:attrName>ppt_h</p:attrName>
                                        </p:attrNameLst>
                                      </p:cBhvr>
                                      <p:tavLst>
                                        <p:tav tm="0">
                                          <p:val>
                                            <p:strVal val="#ppt_h"/>
                                          </p:val>
                                        </p:tav>
                                        <p:tav tm="100000">
                                          <p:val>
                                            <p:strVal val="#ppt_h"/>
                                          </p:val>
                                        </p:tav>
                                      </p:tavLst>
                                    </p:anim>
                                    <p:animEffect transition="in" filter="fade">
                                      <p:cBhvr>
                                        <p:cTn id="55" dur="1000"/>
                                        <p:tgtEl>
                                          <p:spTgt spid="136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6196" grpId="0" animBg="1"/>
      <p:bldP spid="136197" grpId="0" animBg="1"/>
      <p:bldP spid="136198" grpId="0"/>
      <p:bldP spid="136199" grpId="0"/>
      <p:bldP spid="136201" grpId="0"/>
      <p:bldP spid="136202" grpId="0"/>
      <p:bldP spid="13620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3">
            <a:extLst>
              <a:ext uri="{FF2B5EF4-FFF2-40B4-BE49-F238E27FC236}">
                <a16:creationId xmlns:a16="http://schemas.microsoft.com/office/drawing/2014/main" id="{33EC48A8-94BB-445B-A99B-E4BE35C2335E}"/>
              </a:ext>
            </a:extLst>
          </p:cNvPr>
          <p:cNvSpPr>
            <a:spLocks noGrp="1" noChangeArrowheads="1"/>
          </p:cNvSpPr>
          <p:nvPr>
            <p:ph type="body" idx="1"/>
          </p:nvPr>
        </p:nvSpPr>
        <p:spPr>
          <a:xfrm>
            <a:off x="457200" y="304800"/>
            <a:ext cx="7924800" cy="6553200"/>
          </a:xfrm>
        </p:spPr>
        <p:txBody>
          <a:bodyPr/>
          <a:lstStyle/>
          <a:p>
            <a:r>
              <a:rPr lang="en-US" altLang="en-US"/>
              <a:t> </a:t>
            </a:r>
          </a:p>
        </p:txBody>
      </p:sp>
      <p:sp>
        <p:nvSpPr>
          <p:cNvPr id="53252" name="AutoShape 4" descr="80%">
            <a:extLst>
              <a:ext uri="{FF2B5EF4-FFF2-40B4-BE49-F238E27FC236}">
                <a16:creationId xmlns:a16="http://schemas.microsoft.com/office/drawing/2014/main" id="{C5ED4B73-A9E8-4FE9-BBFB-3CFEF3006757}"/>
              </a:ext>
            </a:extLst>
          </p:cNvPr>
          <p:cNvSpPr>
            <a:spLocks noChangeArrowheads="1"/>
          </p:cNvSpPr>
          <p:nvPr/>
        </p:nvSpPr>
        <p:spPr bwMode="auto">
          <a:xfrm>
            <a:off x="1219200" y="304800"/>
            <a:ext cx="6705600" cy="4876800"/>
          </a:xfrm>
          <a:prstGeom prst="horizontalScroll">
            <a:avLst>
              <a:gd name="adj" fmla="val 12500"/>
            </a:avLst>
          </a:prstGeom>
          <a:pattFill prst="pct80">
            <a:fgClr>
              <a:srgbClr val="00FFFF"/>
            </a:fgClr>
            <a:bgClr>
              <a:schemeClr val="bg1"/>
            </a:bgClr>
          </a:patt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ctr" eaLnBrk="1" hangingPunct="1"/>
            <a:r>
              <a:rPr lang="en-US" altLang="en-US" sz="3600"/>
              <a:t>Nền dân chủ XHCN ra đời khi </a:t>
            </a:r>
          </a:p>
          <a:p>
            <a:pPr algn="ctr" eaLnBrk="1" hangingPunct="1"/>
            <a:r>
              <a:rPr lang="en-US" altLang="en-US" sz="3600"/>
              <a:t>chính quyền nhà nước của</a:t>
            </a:r>
          </a:p>
          <a:p>
            <a:pPr algn="ctr" eaLnBrk="1" hangingPunct="1"/>
            <a:r>
              <a:rPr lang="en-US" altLang="en-US" sz="3600"/>
              <a:t>giai cấp công nhân và </a:t>
            </a:r>
          </a:p>
          <a:p>
            <a:pPr algn="ctr" eaLnBrk="1" hangingPunct="1"/>
            <a:r>
              <a:rPr lang="en-US" altLang="en-US" sz="3600"/>
              <a:t>nhân dân lao động </a:t>
            </a:r>
          </a:p>
          <a:p>
            <a:pPr algn="ctr" eaLnBrk="1" hangingPunct="1"/>
            <a:r>
              <a:rPr lang="en-US" altLang="en-US" sz="3600"/>
              <a:t>được thành lập</a:t>
            </a:r>
          </a:p>
        </p:txBody>
      </p:sp>
      <p:sp>
        <p:nvSpPr>
          <p:cNvPr id="53253" name="AutoShape 5">
            <a:extLst>
              <a:ext uri="{FF2B5EF4-FFF2-40B4-BE49-F238E27FC236}">
                <a16:creationId xmlns:a16="http://schemas.microsoft.com/office/drawing/2014/main" id="{AB478E44-AE68-4E1E-A290-74F24205F1F0}"/>
              </a:ext>
            </a:extLst>
          </p:cNvPr>
          <p:cNvSpPr>
            <a:spLocks noChangeArrowheads="1"/>
          </p:cNvSpPr>
          <p:nvPr/>
        </p:nvSpPr>
        <p:spPr bwMode="auto">
          <a:xfrm>
            <a:off x="152400" y="685800"/>
            <a:ext cx="990600" cy="485775"/>
          </a:xfrm>
          <a:prstGeom prst="rightArrow">
            <a:avLst>
              <a:gd name="adj1" fmla="val 50000"/>
              <a:gd name="adj2" fmla="val 50980"/>
            </a:avLst>
          </a:prstGeom>
          <a:solidFill>
            <a:srgbClr val="FF00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endParaRPr lang="en-US" altLang="en-US"/>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53253"/>
                                        </p:tgtEl>
                                        <p:attrNameLst>
                                          <p:attrName>style.visibility</p:attrName>
                                        </p:attrNameLst>
                                      </p:cBhvr>
                                      <p:to>
                                        <p:strVal val="visible"/>
                                      </p:to>
                                    </p:set>
                                    <p:anim calcmode="lin" valueType="num">
                                      <p:cBhvr>
                                        <p:cTn id="7" dur="1000" fill="hold"/>
                                        <p:tgtEl>
                                          <p:spTgt spid="53253"/>
                                        </p:tgtEl>
                                        <p:attrNameLst>
                                          <p:attrName>ppt_w</p:attrName>
                                        </p:attrNameLst>
                                      </p:cBhvr>
                                      <p:tavLst>
                                        <p:tav tm="0">
                                          <p:val>
                                            <p:strVal val="#ppt_w*0.70"/>
                                          </p:val>
                                        </p:tav>
                                        <p:tav tm="100000">
                                          <p:val>
                                            <p:strVal val="#ppt_w"/>
                                          </p:val>
                                        </p:tav>
                                      </p:tavLst>
                                    </p:anim>
                                    <p:anim calcmode="lin" valueType="num">
                                      <p:cBhvr>
                                        <p:cTn id="8" dur="1000" fill="hold"/>
                                        <p:tgtEl>
                                          <p:spTgt spid="53253"/>
                                        </p:tgtEl>
                                        <p:attrNameLst>
                                          <p:attrName>ppt_h</p:attrName>
                                        </p:attrNameLst>
                                      </p:cBhvr>
                                      <p:tavLst>
                                        <p:tav tm="0">
                                          <p:val>
                                            <p:strVal val="#ppt_h"/>
                                          </p:val>
                                        </p:tav>
                                        <p:tav tm="100000">
                                          <p:val>
                                            <p:strVal val="#ppt_h"/>
                                          </p:val>
                                        </p:tav>
                                      </p:tavLst>
                                    </p:anim>
                                    <p:animEffect transition="in" filter="fade">
                                      <p:cBhvr>
                                        <p:cTn id="9" dur="1000"/>
                                        <p:tgtEl>
                                          <p:spTgt spid="53253"/>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1" presetClass="entr" presetSubtype="4" fill="hold" grpId="0" nodeType="clickEffect">
                                  <p:stCondLst>
                                    <p:cond delay="0"/>
                                  </p:stCondLst>
                                  <p:childTnLst>
                                    <p:set>
                                      <p:cBhvr>
                                        <p:cTn id="13" dur="1" fill="hold">
                                          <p:stCondLst>
                                            <p:cond delay="0"/>
                                          </p:stCondLst>
                                        </p:cTn>
                                        <p:tgtEl>
                                          <p:spTgt spid="53252"/>
                                        </p:tgtEl>
                                        <p:attrNameLst>
                                          <p:attrName>style.visibility</p:attrName>
                                        </p:attrNameLst>
                                      </p:cBhvr>
                                      <p:to>
                                        <p:strVal val="visible"/>
                                      </p:to>
                                    </p:set>
                                    <p:animEffect transition="in" filter="wheel(4)">
                                      <p:cBhvr>
                                        <p:cTn id="14" dur="2000"/>
                                        <p:tgtEl>
                                          <p:spTgt spid="532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2" grpId="0" animBg="1"/>
      <p:bldP spid="5325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01C0EF93-4FA8-499F-A240-8B0C3B7C0F80}"/>
              </a:ext>
            </a:extLst>
          </p:cNvPr>
          <p:cNvSpPr>
            <a:spLocks noGrp="1"/>
          </p:cNvSpPr>
          <p:nvPr>
            <p:ph type="ftr" sz="quarter" idx="11"/>
          </p:nvPr>
        </p:nvSpPr>
        <p:spPr/>
        <p:txBody>
          <a:bodyPr/>
          <a:lstStyle/>
          <a:p>
            <a:pPr>
              <a:defRPr/>
            </a:pPr>
            <a:endParaRPr lang="en-US" dirty="0"/>
          </a:p>
        </p:txBody>
      </p:sp>
      <p:sp>
        <p:nvSpPr>
          <p:cNvPr id="13315" name="Slide Number Placeholder 5">
            <a:extLst>
              <a:ext uri="{FF2B5EF4-FFF2-40B4-BE49-F238E27FC236}">
                <a16:creationId xmlns:a16="http://schemas.microsoft.com/office/drawing/2014/main" id="{05A40D2A-C3C3-4B77-931C-D7F373F30E49}"/>
              </a:ext>
            </a:extLst>
          </p:cNvPr>
          <p:cNvSpPr>
            <a:spLocks noGrp="1"/>
          </p:cNvSpPr>
          <p:nvPr>
            <p:ph type="sldNum" sz="quarter" idx="12"/>
          </p:nvPr>
        </p:nvSpPr>
        <p:spPr>
          <a:noFill/>
        </p:spPr>
        <p:txBody>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fld id="{0F2DB3CB-92BE-4C3D-B6BF-9EC6D8FF637B}" type="slidenum">
              <a:rPr lang="en-US" altLang="en-US" sz="1400">
                <a:solidFill>
                  <a:srgbClr val="0000FF"/>
                </a:solidFill>
              </a:rPr>
              <a:pPr eaLnBrk="1" hangingPunct="1"/>
              <a:t>12</a:t>
            </a:fld>
            <a:endParaRPr lang="en-US" altLang="en-US" sz="1400">
              <a:solidFill>
                <a:srgbClr val="0000FF"/>
              </a:solidFill>
            </a:endParaRPr>
          </a:p>
        </p:txBody>
      </p:sp>
      <p:sp>
        <p:nvSpPr>
          <p:cNvPr id="13316" name="Rectangle 2">
            <a:extLst>
              <a:ext uri="{FF2B5EF4-FFF2-40B4-BE49-F238E27FC236}">
                <a16:creationId xmlns:a16="http://schemas.microsoft.com/office/drawing/2014/main" id="{F62277B0-72D7-4816-A800-C6F34253E216}"/>
              </a:ext>
            </a:extLst>
          </p:cNvPr>
          <p:cNvSpPr>
            <a:spLocks noGrp="1" noChangeArrowheads="1"/>
          </p:cNvSpPr>
          <p:nvPr>
            <p:ph type="title"/>
          </p:nvPr>
        </p:nvSpPr>
        <p:spPr>
          <a:xfrm>
            <a:off x="609600" y="304800"/>
            <a:ext cx="8229600" cy="685800"/>
          </a:xfrm>
        </p:spPr>
        <p:txBody>
          <a:bodyPr/>
          <a:lstStyle/>
          <a:p>
            <a:pPr eaLnBrk="1" hangingPunct="1"/>
            <a:r>
              <a:rPr lang="en-US" altLang="en-US"/>
              <a:t>1.Bản chất của nền dân chủ xã hội chủ nghĩa </a:t>
            </a:r>
          </a:p>
        </p:txBody>
      </p:sp>
      <p:sp>
        <p:nvSpPr>
          <p:cNvPr id="2" name="Rectangle 3">
            <a:extLst>
              <a:ext uri="{FF2B5EF4-FFF2-40B4-BE49-F238E27FC236}">
                <a16:creationId xmlns:a16="http://schemas.microsoft.com/office/drawing/2014/main" id="{C855B55C-D82C-4012-8D68-15840A6442D4}"/>
              </a:ext>
            </a:extLst>
          </p:cNvPr>
          <p:cNvSpPr>
            <a:spLocks noGrp="1" noChangeArrowheads="1"/>
          </p:cNvSpPr>
          <p:nvPr>
            <p:ph type="body" idx="1"/>
          </p:nvPr>
        </p:nvSpPr>
        <p:spPr>
          <a:xfrm>
            <a:off x="533400" y="914400"/>
            <a:ext cx="8229600" cy="5943600"/>
          </a:xfrm>
          <a:noFill/>
        </p:spPr>
        <p:txBody>
          <a:bodyPr/>
          <a:lstStyle/>
          <a:p>
            <a:pPr eaLnBrk="1" hangingPunct="1">
              <a:buFontTx/>
              <a:buNone/>
            </a:pPr>
            <a:endParaRPr lang="en-US" altLang="en-US" u="sng"/>
          </a:p>
          <a:p>
            <a:pPr eaLnBrk="1" hangingPunct="1">
              <a:buFontTx/>
              <a:buNone/>
            </a:pPr>
            <a:r>
              <a:rPr lang="en-US" altLang="en-US" b="1"/>
              <a:t>  Dân chủ là gì ?</a:t>
            </a:r>
          </a:p>
          <a:p>
            <a:pPr eaLnBrk="1" hangingPunct="1">
              <a:buFontTx/>
              <a:buNone/>
            </a:pPr>
            <a:endParaRPr lang="en-US" altLang="en-US" b="1"/>
          </a:p>
          <a:p>
            <a:pPr eaLnBrk="1" hangingPunct="1">
              <a:buFontTx/>
              <a:buNone/>
            </a:pPr>
            <a:r>
              <a:rPr lang="en-US" altLang="en-US" b="1"/>
              <a:t>        </a:t>
            </a:r>
            <a:r>
              <a:rPr lang="en-US" altLang="en-US"/>
              <a:t>Dân chủ là quyền lực thuộc về nhân dân, là quyền làm chủ của nhân dân trong các lĩnh vực đời sống xã hội của đất nước; dân chủ là một hình thức nhà nước gắn với giai cấp thống trị, do đó dân chủ luôn mang bản chất giai cấp.</a:t>
            </a:r>
          </a:p>
          <a:p>
            <a:pPr eaLnBrk="1" hangingPunct="1">
              <a:buFontTx/>
              <a:buNone/>
            </a:pPr>
            <a:endParaRPr lang="en-US" altLang="en-US"/>
          </a:p>
          <a:p>
            <a:pPr eaLnBrk="1" hangingPunct="1">
              <a:buFontTx/>
              <a:buNone/>
            </a:pPr>
            <a:r>
              <a:rPr lang="en-US" altLang="en-US" b="1" i="1"/>
              <a:t>        Về bản chất, nền dân chủ xã hội chủ nghĩa là nền dân chủ của quảng đại quần chúng nhân  dân, được thực hiện chủ yếu bằng nhà nước, dưới sự lãnh đạo của Đảng Cộng sản</a:t>
            </a:r>
            <a:r>
              <a:rPr lang="en-US" altLang="en-US" b="1"/>
              <a:t>. </a:t>
            </a:r>
          </a:p>
          <a:p>
            <a:pPr eaLnBrk="1" hangingPunct="1">
              <a:buFontTx/>
              <a:buNone/>
            </a:pPr>
            <a:r>
              <a:rPr lang="en-US" altLang="en-US" b="1"/>
              <a:t>        Bản chất của nền DCXHCN được thể hiện trên 5 phương diện           </a:t>
            </a:r>
          </a:p>
        </p:txBody>
      </p:sp>
    </p:spTree>
  </p:cSld>
  <p:clrMapOvr>
    <a:masterClrMapping/>
  </p:clrMapOvr>
  <p:transition spd="slow">
    <p:check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box(in)">
                                      <p:cBhvr>
                                        <p:cTn id="7" dur="500"/>
                                        <p:tgtEl>
                                          <p:spTgt spid="2">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2">
                                            <p:txEl>
                                              <p:pRg st="3" end="3"/>
                                            </p:txEl>
                                          </p:spTgt>
                                        </p:tgtEl>
                                        <p:attrNameLst>
                                          <p:attrName>style.visibility</p:attrName>
                                        </p:attrNameLst>
                                      </p:cBhvr>
                                      <p:to>
                                        <p:strVal val="visible"/>
                                      </p:to>
                                    </p:set>
                                    <p:animEffect transition="in" filter="box(in)">
                                      <p:cBhvr>
                                        <p:cTn id="12" dur="500"/>
                                        <p:tgtEl>
                                          <p:spTgt spid="2">
                                            <p:txEl>
                                              <p:pRg st="3" end="3"/>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nodeType="clickEffect">
                                  <p:stCondLst>
                                    <p:cond delay="0"/>
                                  </p:stCondLst>
                                  <p:childTnLst>
                                    <p:set>
                                      <p:cBhvr>
                                        <p:cTn id="16" dur="1" fill="hold">
                                          <p:stCondLst>
                                            <p:cond delay="0"/>
                                          </p:stCondLst>
                                        </p:cTn>
                                        <p:tgtEl>
                                          <p:spTgt spid="2">
                                            <p:txEl>
                                              <p:pRg st="5" end="5"/>
                                            </p:txEl>
                                          </p:spTgt>
                                        </p:tgtEl>
                                        <p:attrNameLst>
                                          <p:attrName>style.visibility</p:attrName>
                                        </p:attrNameLst>
                                      </p:cBhvr>
                                      <p:to>
                                        <p:strVal val="visible"/>
                                      </p:to>
                                    </p:set>
                                    <p:animEffect transition="in" filter="box(in)">
                                      <p:cBhvr>
                                        <p:cTn id="17" dur="500"/>
                                        <p:tgtEl>
                                          <p:spTgt spid="2">
                                            <p:txEl>
                                              <p:pRg st="5" end="5"/>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16" fill="hold" nodeType="clickEffect">
                                  <p:stCondLst>
                                    <p:cond delay="0"/>
                                  </p:stCondLst>
                                  <p:childTnLst>
                                    <p:set>
                                      <p:cBhvr>
                                        <p:cTn id="21" dur="1" fill="hold">
                                          <p:stCondLst>
                                            <p:cond delay="0"/>
                                          </p:stCondLst>
                                        </p:cTn>
                                        <p:tgtEl>
                                          <p:spTgt spid="2">
                                            <p:txEl>
                                              <p:pRg st="6" end="6"/>
                                            </p:txEl>
                                          </p:spTgt>
                                        </p:tgtEl>
                                        <p:attrNameLst>
                                          <p:attrName>style.visibility</p:attrName>
                                        </p:attrNameLst>
                                      </p:cBhvr>
                                      <p:to>
                                        <p:strVal val="visible"/>
                                      </p:to>
                                    </p:set>
                                    <p:animEffect transition="in" filter="box(in)">
                                      <p:cBhvr>
                                        <p:cTn id="22"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Footer Placeholder 4">
            <a:extLst>
              <a:ext uri="{FF2B5EF4-FFF2-40B4-BE49-F238E27FC236}">
                <a16:creationId xmlns:a16="http://schemas.microsoft.com/office/drawing/2014/main" id="{767E5BD4-FE8C-4357-A112-7CF85D1EB219}"/>
              </a:ext>
            </a:extLst>
          </p:cNvPr>
          <p:cNvSpPr>
            <a:spLocks noGrp="1"/>
          </p:cNvSpPr>
          <p:nvPr>
            <p:ph type="ftr" sz="quarter" idx="11"/>
          </p:nvPr>
        </p:nvSpPr>
        <p:spPr/>
        <p:txBody>
          <a:bodyPr/>
          <a:lstStyle/>
          <a:p>
            <a:pPr>
              <a:defRPr/>
            </a:pPr>
            <a:endParaRPr lang="en-US" dirty="0"/>
          </a:p>
        </p:txBody>
      </p:sp>
      <p:sp>
        <p:nvSpPr>
          <p:cNvPr id="14339" name="Slide Number Placeholder 5">
            <a:extLst>
              <a:ext uri="{FF2B5EF4-FFF2-40B4-BE49-F238E27FC236}">
                <a16:creationId xmlns:a16="http://schemas.microsoft.com/office/drawing/2014/main" id="{22AB8DE6-9628-40AA-B868-17AEF2D68DE1}"/>
              </a:ext>
            </a:extLst>
          </p:cNvPr>
          <p:cNvSpPr>
            <a:spLocks noGrp="1"/>
          </p:cNvSpPr>
          <p:nvPr>
            <p:ph type="sldNum" sz="quarter" idx="12"/>
          </p:nvPr>
        </p:nvSpPr>
        <p:spPr>
          <a:noFill/>
        </p:spPr>
        <p:txBody>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fld id="{BDC08833-4066-46C4-809E-0287F6DA26EB}" type="slidenum">
              <a:rPr lang="en-US" altLang="en-US" sz="1400">
                <a:solidFill>
                  <a:srgbClr val="0000FF"/>
                </a:solidFill>
              </a:rPr>
              <a:pPr eaLnBrk="1" hangingPunct="1"/>
              <a:t>13</a:t>
            </a:fld>
            <a:endParaRPr lang="en-US" altLang="en-US" sz="1400">
              <a:solidFill>
                <a:srgbClr val="0000FF"/>
              </a:solidFill>
            </a:endParaRPr>
          </a:p>
        </p:txBody>
      </p:sp>
      <p:sp>
        <p:nvSpPr>
          <p:cNvPr id="10242" name="AutoShape 2" descr="Parchment">
            <a:extLst>
              <a:ext uri="{FF2B5EF4-FFF2-40B4-BE49-F238E27FC236}">
                <a16:creationId xmlns:a16="http://schemas.microsoft.com/office/drawing/2014/main" id="{F817F443-679F-4671-B536-1F31767BF7C3}"/>
              </a:ext>
            </a:extLst>
          </p:cNvPr>
          <p:cNvSpPr>
            <a:spLocks noChangeArrowheads="1"/>
          </p:cNvSpPr>
          <p:nvPr/>
        </p:nvSpPr>
        <p:spPr bwMode="auto">
          <a:xfrm>
            <a:off x="381000" y="1752600"/>
            <a:ext cx="1676400" cy="2895600"/>
          </a:xfrm>
          <a:prstGeom prst="flowChartAlternateProcess">
            <a:avLst/>
          </a:prstGeom>
          <a:blipFill dpi="0" rotWithShape="1">
            <a:blip r:embed="rId2"/>
            <a:srcRect/>
            <a:tile tx="0" ty="0" sx="100000" sy="100000" flip="none" algn="tl"/>
          </a:blip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ctr" eaLnBrk="1" hangingPunct="1"/>
            <a:r>
              <a:rPr lang="en-US" altLang="en-US" sz="2400" b="1" i="1">
                <a:solidFill>
                  <a:srgbClr val="FF0000"/>
                </a:solidFill>
                <a:latin typeface="Times New Roman" panose="02020603050405020304" pitchFamily="18" charset="0"/>
              </a:rPr>
              <a:t>Bản chất</a:t>
            </a:r>
          </a:p>
          <a:p>
            <a:pPr algn="ctr" eaLnBrk="1" hangingPunct="1"/>
            <a:r>
              <a:rPr lang="en-US" altLang="en-US" sz="2400" b="1" i="1">
                <a:solidFill>
                  <a:srgbClr val="FF0000"/>
                </a:solidFill>
                <a:latin typeface="Times New Roman" panose="02020603050405020304" pitchFamily="18" charset="0"/>
              </a:rPr>
              <a:t> của nền </a:t>
            </a:r>
          </a:p>
          <a:p>
            <a:pPr algn="ctr" eaLnBrk="1" hangingPunct="1"/>
            <a:r>
              <a:rPr lang="en-US" altLang="en-US" sz="2400" b="1" i="1">
                <a:solidFill>
                  <a:srgbClr val="FF0000"/>
                </a:solidFill>
                <a:latin typeface="Times New Roman" panose="02020603050405020304" pitchFamily="18" charset="0"/>
              </a:rPr>
              <a:t>dân chủ </a:t>
            </a:r>
          </a:p>
          <a:p>
            <a:pPr algn="ctr" eaLnBrk="1" hangingPunct="1"/>
            <a:r>
              <a:rPr lang="en-US" altLang="en-US" sz="2400" b="1" i="1">
                <a:solidFill>
                  <a:srgbClr val="FF0000"/>
                </a:solidFill>
                <a:latin typeface="Times New Roman" panose="02020603050405020304" pitchFamily="18" charset="0"/>
              </a:rPr>
              <a:t>xã hội</a:t>
            </a:r>
          </a:p>
          <a:p>
            <a:pPr algn="ctr" eaLnBrk="1" hangingPunct="1"/>
            <a:r>
              <a:rPr lang="en-US" altLang="en-US" sz="2400" b="1" i="1">
                <a:solidFill>
                  <a:srgbClr val="FF0000"/>
                </a:solidFill>
                <a:latin typeface="Times New Roman" panose="02020603050405020304" pitchFamily="18" charset="0"/>
              </a:rPr>
              <a:t> chủ nghĩa</a:t>
            </a:r>
            <a:r>
              <a:rPr lang="en-US" altLang="en-US" sz="2400">
                <a:solidFill>
                  <a:srgbClr val="FF0000"/>
                </a:solidFill>
                <a:latin typeface="Times New Roman" panose="02020603050405020304" pitchFamily="18" charset="0"/>
              </a:rPr>
              <a:t> </a:t>
            </a:r>
          </a:p>
        </p:txBody>
      </p:sp>
      <p:sp>
        <p:nvSpPr>
          <p:cNvPr id="2" name="Oval 3" descr="Parchment">
            <a:extLst>
              <a:ext uri="{FF2B5EF4-FFF2-40B4-BE49-F238E27FC236}">
                <a16:creationId xmlns:a16="http://schemas.microsoft.com/office/drawing/2014/main" id="{62641BEE-AD74-4256-8BE0-AE07C78FA13A}"/>
              </a:ext>
            </a:extLst>
          </p:cNvPr>
          <p:cNvSpPr>
            <a:spLocks noChangeArrowheads="1"/>
          </p:cNvSpPr>
          <p:nvPr/>
        </p:nvSpPr>
        <p:spPr bwMode="auto">
          <a:xfrm>
            <a:off x="3200400" y="2590800"/>
            <a:ext cx="5181600" cy="1066800"/>
          </a:xfrm>
          <a:prstGeom prst="ellipse">
            <a:avLst/>
          </a:prstGeom>
          <a:blipFill dpi="0" rotWithShape="1">
            <a:blip r:embed="rId2"/>
            <a:srcRect/>
            <a:tile tx="0" ty="0" sx="100000" sy="100000" flip="none" algn="tl"/>
          </a:blip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ctr" eaLnBrk="1" hangingPunct="1"/>
            <a:r>
              <a:rPr lang="en-US" altLang="en-US">
                <a:solidFill>
                  <a:srgbClr val="FF0000"/>
                </a:solidFill>
                <a:latin typeface="Times New Roman" panose="02020603050405020304" pitchFamily="18" charset="0"/>
              </a:rPr>
              <a:t>Nền dân chủ XHCN lấy hệ tư tưởngMác –</a:t>
            </a:r>
          </a:p>
          <a:p>
            <a:pPr algn="ctr" eaLnBrk="1" hangingPunct="1"/>
            <a:r>
              <a:rPr lang="en-US" altLang="en-US">
                <a:solidFill>
                  <a:srgbClr val="FF0000"/>
                </a:solidFill>
                <a:latin typeface="Times New Roman" panose="02020603050405020304" pitchFamily="18" charset="0"/>
              </a:rPr>
              <a:t> Lênin làm nền tảng tinh thần của xã hội </a:t>
            </a:r>
          </a:p>
        </p:txBody>
      </p:sp>
      <p:sp>
        <p:nvSpPr>
          <p:cNvPr id="10244" name="Oval 4" descr="Parchment">
            <a:extLst>
              <a:ext uri="{FF2B5EF4-FFF2-40B4-BE49-F238E27FC236}">
                <a16:creationId xmlns:a16="http://schemas.microsoft.com/office/drawing/2014/main" id="{C30B70BE-06CB-46B3-BB5E-96BA36ECC7ED}"/>
              </a:ext>
            </a:extLst>
          </p:cNvPr>
          <p:cNvSpPr>
            <a:spLocks noChangeArrowheads="1"/>
          </p:cNvSpPr>
          <p:nvPr/>
        </p:nvSpPr>
        <p:spPr bwMode="auto">
          <a:xfrm>
            <a:off x="3276600" y="5029200"/>
            <a:ext cx="4953000" cy="1143000"/>
          </a:xfrm>
          <a:prstGeom prst="ellipse">
            <a:avLst/>
          </a:prstGeom>
          <a:blipFill dpi="0" rotWithShape="1">
            <a:blip r:embed="rId2"/>
            <a:srcRect/>
            <a:tile tx="0" ty="0" sx="100000" sy="100000" flip="none" algn="tl"/>
          </a:blip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ctr" eaLnBrk="1" hangingPunct="1"/>
            <a:r>
              <a:rPr lang="en-US" altLang="en-US">
                <a:solidFill>
                  <a:srgbClr val="FF0000"/>
                </a:solidFill>
                <a:latin typeface="Times New Roman" panose="02020603050405020304" pitchFamily="18" charset="0"/>
              </a:rPr>
              <a:t>Dân chủ XHCN gắn liền với pháp luật,</a:t>
            </a:r>
          </a:p>
          <a:p>
            <a:pPr algn="ctr" eaLnBrk="1" hangingPunct="1"/>
            <a:r>
              <a:rPr lang="en-US" altLang="en-US">
                <a:solidFill>
                  <a:srgbClr val="FF0000"/>
                </a:solidFill>
                <a:latin typeface="Times New Roman" panose="02020603050405020304" pitchFamily="18" charset="0"/>
              </a:rPr>
              <a:t> kỷ luật, kỷ cương </a:t>
            </a:r>
          </a:p>
        </p:txBody>
      </p:sp>
      <p:sp>
        <p:nvSpPr>
          <p:cNvPr id="10245" name="Oval 5" descr="Parchment">
            <a:extLst>
              <a:ext uri="{FF2B5EF4-FFF2-40B4-BE49-F238E27FC236}">
                <a16:creationId xmlns:a16="http://schemas.microsoft.com/office/drawing/2014/main" id="{571084E8-DA2E-4BE3-83AC-94AB63FC3C98}"/>
              </a:ext>
            </a:extLst>
          </p:cNvPr>
          <p:cNvSpPr>
            <a:spLocks noChangeArrowheads="1"/>
          </p:cNvSpPr>
          <p:nvPr/>
        </p:nvSpPr>
        <p:spPr bwMode="auto">
          <a:xfrm>
            <a:off x="3124200" y="3810000"/>
            <a:ext cx="5029200" cy="990600"/>
          </a:xfrm>
          <a:prstGeom prst="ellipse">
            <a:avLst/>
          </a:prstGeom>
          <a:blipFill dpi="0" rotWithShape="1">
            <a:blip r:embed="rId2"/>
            <a:srcRect/>
            <a:tile tx="0" ty="0" sx="100000" sy="100000" flip="none" algn="tl"/>
          </a:blip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ctr" eaLnBrk="1" hangingPunct="1"/>
            <a:r>
              <a:rPr lang="en-US" altLang="en-US">
                <a:solidFill>
                  <a:srgbClr val="FF0000"/>
                </a:solidFill>
                <a:latin typeface="Times New Roman" panose="02020603050405020304" pitchFamily="18" charset="0"/>
              </a:rPr>
              <a:t>Dân chủ XHCN là nền dân chủ của</a:t>
            </a:r>
          </a:p>
          <a:p>
            <a:pPr algn="ctr" eaLnBrk="1" hangingPunct="1"/>
            <a:r>
              <a:rPr lang="en-US" altLang="en-US">
                <a:solidFill>
                  <a:srgbClr val="FF0000"/>
                </a:solidFill>
                <a:latin typeface="Times New Roman" panose="02020603050405020304" pitchFamily="18" charset="0"/>
              </a:rPr>
              <a:t> nhân dân lao động </a:t>
            </a:r>
          </a:p>
        </p:txBody>
      </p:sp>
      <p:sp>
        <p:nvSpPr>
          <p:cNvPr id="10246" name="Oval 6" descr="Parchment">
            <a:extLst>
              <a:ext uri="{FF2B5EF4-FFF2-40B4-BE49-F238E27FC236}">
                <a16:creationId xmlns:a16="http://schemas.microsoft.com/office/drawing/2014/main" id="{D918C25D-B3E7-4EE0-A17F-83474013B735}"/>
              </a:ext>
            </a:extLst>
          </p:cNvPr>
          <p:cNvSpPr>
            <a:spLocks noChangeArrowheads="1"/>
          </p:cNvSpPr>
          <p:nvPr/>
        </p:nvSpPr>
        <p:spPr bwMode="auto">
          <a:xfrm>
            <a:off x="3352800" y="1371600"/>
            <a:ext cx="4876800" cy="1066800"/>
          </a:xfrm>
          <a:prstGeom prst="ellipse">
            <a:avLst/>
          </a:prstGeom>
          <a:blipFill dpi="0" rotWithShape="1">
            <a:blip r:embed="rId2"/>
            <a:srcRect/>
            <a:tile tx="0" ty="0" sx="100000" sy="100000" flip="none" algn="tl"/>
          </a:blip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ctr" eaLnBrk="1" hangingPunct="1"/>
            <a:r>
              <a:rPr lang="en-US" altLang="en-US">
                <a:solidFill>
                  <a:srgbClr val="FF0000"/>
                </a:solidFill>
                <a:latin typeface="Times New Roman" panose="02020603050405020304" pitchFamily="18" charset="0"/>
              </a:rPr>
              <a:t>Nền dân chủ XHCN có cơ sở kinh tế </a:t>
            </a:r>
          </a:p>
          <a:p>
            <a:pPr algn="ctr" eaLnBrk="1" hangingPunct="1"/>
            <a:r>
              <a:rPr lang="en-US" altLang="en-US">
                <a:solidFill>
                  <a:srgbClr val="FF0000"/>
                </a:solidFill>
                <a:latin typeface="Times New Roman" panose="02020603050405020304" pitchFamily="18" charset="0"/>
              </a:rPr>
              <a:t>là chế độ công hữu về TLSX </a:t>
            </a:r>
          </a:p>
        </p:txBody>
      </p:sp>
      <p:sp>
        <p:nvSpPr>
          <p:cNvPr id="10247" name="Oval 7" descr="Parchment">
            <a:extLst>
              <a:ext uri="{FF2B5EF4-FFF2-40B4-BE49-F238E27FC236}">
                <a16:creationId xmlns:a16="http://schemas.microsoft.com/office/drawing/2014/main" id="{D5F2CE0A-2EE1-4E04-A19B-9A2007683B42}"/>
              </a:ext>
            </a:extLst>
          </p:cNvPr>
          <p:cNvSpPr>
            <a:spLocks noChangeArrowheads="1"/>
          </p:cNvSpPr>
          <p:nvPr/>
        </p:nvSpPr>
        <p:spPr bwMode="auto">
          <a:xfrm>
            <a:off x="3429000" y="228600"/>
            <a:ext cx="4800600" cy="990600"/>
          </a:xfrm>
          <a:prstGeom prst="ellipse">
            <a:avLst/>
          </a:prstGeom>
          <a:blipFill dpi="0" rotWithShape="1">
            <a:blip r:embed="rId2"/>
            <a:srcRect/>
            <a:tile tx="0" ty="0" sx="100000" sy="100000" flip="none" algn="tl"/>
          </a:blip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ctr" eaLnBrk="1" hangingPunct="1"/>
            <a:r>
              <a:rPr lang="en-US" altLang="en-US">
                <a:solidFill>
                  <a:srgbClr val="FF0000"/>
                </a:solidFill>
                <a:latin typeface="Times New Roman" panose="02020603050405020304" pitchFamily="18" charset="0"/>
              </a:rPr>
              <a:t>Nền dân chủ XHCN mang bản chất </a:t>
            </a:r>
          </a:p>
          <a:p>
            <a:pPr algn="ctr" eaLnBrk="1" hangingPunct="1"/>
            <a:r>
              <a:rPr lang="en-US" altLang="en-US">
                <a:solidFill>
                  <a:srgbClr val="FF0000"/>
                </a:solidFill>
                <a:latin typeface="Times New Roman" panose="02020603050405020304" pitchFamily="18" charset="0"/>
              </a:rPr>
              <a:t>của giai cấp công nhân </a:t>
            </a:r>
          </a:p>
        </p:txBody>
      </p:sp>
      <p:sp>
        <p:nvSpPr>
          <p:cNvPr id="10248" name="Line 8">
            <a:extLst>
              <a:ext uri="{FF2B5EF4-FFF2-40B4-BE49-F238E27FC236}">
                <a16:creationId xmlns:a16="http://schemas.microsoft.com/office/drawing/2014/main" id="{F48EA620-0D9B-41FA-AAF8-C54253849519}"/>
              </a:ext>
            </a:extLst>
          </p:cNvPr>
          <p:cNvSpPr>
            <a:spLocks noChangeShapeType="1"/>
          </p:cNvSpPr>
          <p:nvPr/>
        </p:nvSpPr>
        <p:spPr bwMode="auto">
          <a:xfrm flipV="1">
            <a:off x="2057400" y="1981200"/>
            <a:ext cx="1295400" cy="1143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49" name="Line 9">
            <a:extLst>
              <a:ext uri="{FF2B5EF4-FFF2-40B4-BE49-F238E27FC236}">
                <a16:creationId xmlns:a16="http://schemas.microsoft.com/office/drawing/2014/main" id="{B6FDC318-64EA-4CD5-AC2A-A8CF175706D3}"/>
              </a:ext>
            </a:extLst>
          </p:cNvPr>
          <p:cNvSpPr>
            <a:spLocks noChangeShapeType="1"/>
          </p:cNvSpPr>
          <p:nvPr/>
        </p:nvSpPr>
        <p:spPr bwMode="auto">
          <a:xfrm>
            <a:off x="2057400" y="3124200"/>
            <a:ext cx="11430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50" name="Line 10">
            <a:extLst>
              <a:ext uri="{FF2B5EF4-FFF2-40B4-BE49-F238E27FC236}">
                <a16:creationId xmlns:a16="http://schemas.microsoft.com/office/drawing/2014/main" id="{4CA1B2E0-413C-4CD2-B067-82961B0407C4}"/>
              </a:ext>
            </a:extLst>
          </p:cNvPr>
          <p:cNvSpPr>
            <a:spLocks noChangeShapeType="1"/>
          </p:cNvSpPr>
          <p:nvPr/>
        </p:nvSpPr>
        <p:spPr bwMode="auto">
          <a:xfrm>
            <a:off x="2057400" y="3200400"/>
            <a:ext cx="1143000" cy="990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51" name="Line 11">
            <a:extLst>
              <a:ext uri="{FF2B5EF4-FFF2-40B4-BE49-F238E27FC236}">
                <a16:creationId xmlns:a16="http://schemas.microsoft.com/office/drawing/2014/main" id="{70189E21-DA3D-4E85-9FFF-1F4C92B9E997}"/>
              </a:ext>
            </a:extLst>
          </p:cNvPr>
          <p:cNvSpPr>
            <a:spLocks noChangeShapeType="1"/>
          </p:cNvSpPr>
          <p:nvPr/>
        </p:nvSpPr>
        <p:spPr bwMode="auto">
          <a:xfrm>
            <a:off x="2057400" y="3200400"/>
            <a:ext cx="1219200" cy="2362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52" name="Line 12">
            <a:extLst>
              <a:ext uri="{FF2B5EF4-FFF2-40B4-BE49-F238E27FC236}">
                <a16:creationId xmlns:a16="http://schemas.microsoft.com/office/drawing/2014/main" id="{7F333245-A2DF-4C45-A220-75E9DABF0803}"/>
              </a:ext>
            </a:extLst>
          </p:cNvPr>
          <p:cNvSpPr>
            <a:spLocks noChangeShapeType="1"/>
          </p:cNvSpPr>
          <p:nvPr/>
        </p:nvSpPr>
        <p:spPr bwMode="auto">
          <a:xfrm flipV="1">
            <a:off x="2057400" y="762000"/>
            <a:ext cx="1371600" cy="2286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0242"/>
                                        </p:tgtEl>
                                        <p:attrNameLst>
                                          <p:attrName>style.visibility</p:attrName>
                                        </p:attrNameLst>
                                      </p:cBhvr>
                                      <p:to>
                                        <p:strVal val="visible"/>
                                      </p:to>
                                    </p:set>
                                    <p:animEffect transition="in" filter="box(in)">
                                      <p:cBhvr>
                                        <p:cTn id="7" dur="500"/>
                                        <p:tgtEl>
                                          <p:spTgt spid="1024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10252"/>
                                        </p:tgtEl>
                                        <p:attrNameLst>
                                          <p:attrName>style.visibility</p:attrName>
                                        </p:attrNameLst>
                                      </p:cBhvr>
                                      <p:to>
                                        <p:strVal val="visible"/>
                                      </p:to>
                                    </p:set>
                                    <p:animEffect transition="in" filter="blinds(horizontal)">
                                      <p:cBhvr>
                                        <p:cTn id="12" dur="500"/>
                                        <p:tgtEl>
                                          <p:spTgt spid="1025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10247"/>
                                        </p:tgtEl>
                                        <p:attrNameLst>
                                          <p:attrName>style.visibility</p:attrName>
                                        </p:attrNameLst>
                                      </p:cBhvr>
                                      <p:to>
                                        <p:strVal val="visible"/>
                                      </p:to>
                                    </p:set>
                                    <p:animEffect transition="in" filter="box(in)">
                                      <p:cBhvr>
                                        <p:cTn id="17" dur="500"/>
                                        <p:tgtEl>
                                          <p:spTgt spid="10247"/>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16" fill="hold" nodeType="clickEffect">
                                  <p:stCondLst>
                                    <p:cond delay="0"/>
                                  </p:stCondLst>
                                  <p:childTnLst>
                                    <p:set>
                                      <p:cBhvr>
                                        <p:cTn id="21" dur="1" fill="hold">
                                          <p:stCondLst>
                                            <p:cond delay="0"/>
                                          </p:stCondLst>
                                        </p:cTn>
                                        <p:tgtEl>
                                          <p:spTgt spid="10248"/>
                                        </p:tgtEl>
                                        <p:attrNameLst>
                                          <p:attrName>style.visibility</p:attrName>
                                        </p:attrNameLst>
                                      </p:cBhvr>
                                      <p:to>
                                        <p:strVal val="visible"/>
                                      </p:to>
                                    </p:set>
                                    <p:animEffect transition="in" filter="box(in)">
                                      <p:cBhvr>
                                        <p:cTn id="22" dur="500"/>
                                        <p:tgtEl>
                                          <p:spTgt spid="10248"/>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10246"/>
                                        </p:tgtEl>
                                        <p:attrNameLst>
                                          <p:attrName>style.visibility</p:attrName>
                                        </p:attrNameLst>
                                      </p:cBhvr>
                                      <p:to>
                                        <p:strVal val="visible"/>
                                      </p:to>
                                    </p:set>
                                    <p:animEffect transition="in" filter="box(in)">
                                      <p:cBhvr>
                                        <p:cTn id="27" dur="500"/>
                                        <p:tgtEl>
                                          <p:spTgt spid="10246"/>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4" presetClass="entr" presetSubtype="16" fill="hold" nodeType="clickEffect">
                                  <p:stCondLst>
                                    <p:cond delay="0"/>
                                  </p:stCondLst>
                                  <p:childTnLst>
                                    <p:set>
                                      <p:cBhvr>
                                        <p:cTn id="31" dur="1" fill="hold">
                                          <p:stCondLst>
                                            <p:cond delay="0"/>
                                          </p:stCondLst>
                                        </p:cTn>
                                        <p:tgtEl>
                                          <p:spTgt spid="10249"/>
                                        </p:tgtEl>
                                        <p:attrNameLst>
                                          <p:attrName>style.visibility</p:attrName>
                                        </p:attrNameLst>
                                      </p:cBhvr>
                                      <p:to>
                                        <p:strVal val="visible"/>
                                      </p:to>
                                    </p:set>
                                    <p:animEffect transition="in" filter="box(in)">
                                      <p:cBhvr>
                                        <p:cTn id="32" dur="500"/>
                                        <p:tgtEl>
                                          <p:spTgt spid="10249"/>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
                                        </p:tgtEl>
                                        <p:attrNameLst>
                                          <p:attrName>style.visibility</p:attrName>
                                        </p:attrNameLst>
                                      </p:cBhvr>
                                      <p:to>
                                        <p:strVal val="visible"/>
                                      </p:to>
                                    </p:set>
                                    <p:anim calcmode="lin" valueType="num">
                                      <p:cBhvr additive="base">
                                        <p:cTn id="37" dur="500" fill="hold"/>
                                        <p:tgtEl>
                                          <p:spTgt spid="2"/>
                                        </p:tgtEl>
                                        <p:attrNameLst>
                                          <p:attrName>ppt_x</p:attrName>
                                        </p:attrNameLst>
                                      </p:cBhvr>
                                      <p:tavLst>
                                        <p:tav tm="0">
                                          <p:val>
                                            <p:strVal val="#ppt_x"/>
                                          </p:val>
                                        </p:tav>
                                        <p:tav tm="100000">
                                          <p:val>
                                            <p:strVal val="#ppt_x"/>
                                          </p:val>
                                        </p:tav>
                                      </p:tavLst>
                                    </p:anim>
                                    <p:anim calcmode="lin" valueType="num">
                                      <p:cBhvr additive="base">
                                        <p:cTn id="3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3" presetClass="entr" presetSubtype="10" fill="hold" nodeType="clickEffect">
                                  <p:stCondLst>
                                    <p:cond delay="0"/>
                                  </p:stCondLst>
                                  <p:childTnLst>
                                    <p:set>
                                      <p:cBhvr>
                                        <p:cTn id="42" dur="1" fill="hold">
                                          <p:stCondLst>
                                            <p:cond delay="0"/>
                                          </p:stCondLst>
                                        </p:cTn>
                                        <p:tgtEl>
                                          <p:spTgt spid="10250"/>
                                        </p:tgtEl>
                                        <p:attrNameLst>
                                          <p:attrName>style.visibility</p:attrName>
                                        </p:attrNameLst>
                                      </p:cBhvr>
                                      <p:to>
                                        <p:strVal val="visible"/>
                                      </p:to>
                                    </p:set>
                                    <p:animEffect transition="in" filter="blinds(horizontal)">
                                      <p:cBhvr>
                                        <p:cTn id="43" dur="500"/>
                                        <p:tgtEl>
                                          <p:spTgt spid="10250"/>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8" presetClass="entr" presetSubtype="16" fill="hold" grpId="0" nodeType="clickEffect">
                                  <p:stCondLst>
                                    <p:cond delay="0"/>
                                  </p:stCondLst>
                                  <p:childTnLst>
                                    <p:set>
                                      <p:cBhvr>
                                        <p:cTn id="47" dur="1" fill="hold">
                                          <p:stCondLst>
                                            <p:cond delay="0"/>
                                          </p:stCondLst>
                                        </p:cTn>
                                        <p:tgtEl>
                                          <p:spTgt spid="10245"/>
                                        </p:tgtEl>
                                        <p:attrNameLst>
                                          <p:attrName>style.visibility</p:attrName>
                                        </p:attrNameLst>
                                      </p:cBhvr>
                                      <p:to>
                                        <p:strVal val="visible"/>
                                      </p:to>
                                    </p:set>
                                    <p:animEffect transition="in" filter="diamond(in)">
                                      <p:cBhvr>
                                        <p:cTn id="48" dur="2000"/>
                                        <p:tgtEl>
                                          <p:spTgt spid="10245"/>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5" presetClass="entr" presetSubtype="10" fill="hold" nodeType="clickEffect">
                                  <p:stCondLst>
                                    <p:cond delay="0"/>
                                  </p:stCondLst>
                                  <p:childTnLst>
                                    <p:set>
                                      <p:cBhvr>
                                        <p:cTn id="52" dur="1" fill="hold">
                                          <p:stCondLst>
                                            <p:cond delay="0"/>
                                          </p:stCondLst>
                                        </p:cTn>
                                        <p:tgtEl>
                                          <p:spTgt spid="10251"/>
                                        </p:tgtEl>
                                        <p:attrNameLst>
                                          <p:attrName>style.visibility</p:attrName>
                                        </p:attrNameLst>
                                      </p:cBhvr>
                                      <p:to>
                                        <p:strVal val="visible"/>
                                      </p:to>
                                    </p:set>
                                    <p:animEffect transition="in" filter="checkerboard(across)">
                                      <p:cBhvr>
                                        <p:cTn id="53" dur="500"/>
                                        <p:tgtEl>
                                          <p:spTgt spid="10251"/>
                                        </p:tgtEl>
                                      </p:cBhvr>
                                    </p:animEffect>
                                  </p:childTnLst>
                                </p:cTn>
                              </p:par>
                            </p:childTnLst>
                          </p:cTn>
                        </p:par>
                      </p:childTnLst>
                    </p:cTn>
                  </p:par>
                  <p:par>
                    <p:cTn id="54" fill="hold" nodeType="clickPar">
                      <p:stCondLst>
                        <p:cond delay="indefinite"/>
                      </p:stCondLst>
                      <p:childTnLst>
                        <p:par>
                          <p:cTn id="55" fill="hold" nodeType="withGroup">
                            <p:stCondLst>
                              <p:cond delay="0"/>
                            </p:stCondLst>
                            <p:childTnLst>
                              <p:par>
                                <p:cTn id="56" presetID="2" presetClass="entr" presetSubtype="4" fill="hold" grpId="0" nodeType="clickEffect">
                                  <p:stCondLst>
                                    <p:cond delay="0"/>
                                  </p:stCondLst>
                                  <p:childTnLst>
                                    <p:set>
                                      <p:cBhvr>
                                        <p:cTn id="57" dur="1" fill="hold">
                                          <p:stCondLst>
                                            <p:cond delay="0"/>
                                          </p:stCondLst>
                                        </p:cTn>
                                        <p:tgtEl>
                                          <p:spTgt spid="10244"/>
                                        </p:tgtEl>
                                        <p:attrNameLst>
                                          <p:attrName>style.visibility</p:attrName>
                                        </p:attrNameLst>
                                      </p:cBhvr>
                                      <p:to>
                                        <p:strVal val="visible"/>
                                      </p:to>
                                    </p:set>
                                    <p:anim calcmode="lin" valueType="num">
                                      <p:cBhvr additive="base">
                                        <p:cTn id="58" dur="500" fill="hold"/>
                                        <p:tgtEl>
                                          <p:spTgt spid="10244"/>
                                        </p:tgtEl>
                                        <p:attrNameLst>
                                          <p:attrName>ppt_x</p:attrName>
                                        </p:attrNameLst>
                                      </p:cBhvr>
                                      <p:tavLst>
                                        <p:tav tm="0">
                                          <p:val>
                                            <p:strVal val="#ppt_x"/>
                                          </p:val>
                                        </p:tav>
                                        <p:tav tm="100000">
                                          <p:val>
                                            <p:strVal val="#ppt_x"/>
                                          </p:val>
                                        </p:tav>
                                      </p:tavLst>
                                    </p:anim>
                                    <p:anim calcmode="lin" valueType="num">
                                      <p:cBhvr additive="base">
                                        <p:cTn id="59" dur="500" fill="hold"/>
                                        <p:tgtEl>
                                          <p:spTgt spid="102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2" grpId="0" animBg="1"/>
      <p:bldP spid="2" grpId="0" animBg="1"/>
      <p:bldP spid="10244" grpId="0" animBg="1"/>
      <p:bldP spid="10245" grpId="0" animBg="1"/>
      <p:bldP spid="10246" grpId="0" animBg="1"/>
      <p:bldP spid="1024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a:extLst>
              <a:ext uri="{FF2B5EF4-FFF2-40B4-BE49-F238E27FC236}">
                <a16:creationId xmlns:a16="http://schemas.microsoft.com/office/drawing/2014/main" id="{72B8B919-853C-411B-AF21-848516011A0D}"/>
              </a:ext>
            </a:extLst>
          </p:cNvPr>
          <p:cNvSpPr>
            <a:spLocks noGrp="1"/>
          </p:cNvSpPr>
          <p:nvPr>
            <p:ph type="ftr" sz="quarter" idx="11"/>
          </p:nvPr>
        </p:nvSpPr>
        <p:spPr/>
        <p:txBody>
          <a:bodyPr/>
          <a:lstStyle/>
          <a:p>
            <a:pPr>
              <a:defRPr/>
            </a:pPr>
            <a:endParaRPr lang="en-US" dirty="0"/>
          </a:p>
        </p:txBody>
      </p:sp>
      <p:sp>
        <p:nvSpPr>
          <p:cNvPr id="15363" name="Slide Number Placeholder 5">
            <a:extLst>
              <a:ext uri="{FF2B5EF4-FFF2-40B4-BE49-F238E27FC236}">
                <a16:creationId xmlns:a16="http://schemas.microsoft.com/office/drawing/2014/main" id="{F0DAAF69-3B4A-4C2D-9908-30E54E5CA10F}"/>
              </a:ext>
            </a:extLst>
          </p:cNvPr>
          <p:cNvSpPr>
            <a:spLocks noGrp="1"/>
          </p:cNvSpPr>
          <p:nvPr>
            <p:ph type="sldNum" sz="quarter" idx="12"/>
          </p:nvPr>
        </p:nvSpPr>
        <p:spPr>
          <a:noFill/>
        </p:spPr>
        <p:txBody>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fld id="{78A28ED7-4537-4C81-802B-BAF98A2FDBD9}" type="slidenum">
              <a:rPr lang="en-US" altLang="en-US" sz="1400">
                <a:solidFill>
                  <a:srgbClr val="0000FF"/>
                </a:solidFill>
              </a:rPr>
              <a:pPr eaLnBrk="1" hangingPunct="1"/>
              <a:t>14</a:t>
            </a:fld>
            <a:endParaRPr lang="en-US" altLang="en-US" sz="1400">
              <a:solidFill>
                <a:srgbClr val="0000FF"/>
              </a:solidFill>
            </a:endParaRPr>
          </a:p>
        </p:txBody>
      </p:sp>
      <p:sp>
        <p:nvSpPr>
          <p:cNvPr id="15364" name="Rectangle 2">
            <a:extLst>
              <a:ext uri="{FF2B5EF4-FFF2-40B4-BE49-F238E27FC236}">
                <a16:creationId xmlns:a16="http://schemas.microsoft.com/office/drawing/2014/main" id="{D18D01EB-1208-4DEA-BD6C-9492EE6597E1}"/>
              </a:ext>
            </a:extLst>
          </p:cNvPr>
          <p:cNvSpPr>
            <a:spLocks noGrp="1" noChangeArrowheads="1"/>
          </p:cNvSpPr>
          <p:nvPr>
            <p:ph type="title"/>
          </p:nvPr>
        </p:nvSpPr>
        <p:spPr>
          <a:xfrm>
            <a:off x="457200" y="0"/>
            <a:ext cx="8229600" cy="990600"/>
          </a:xfrm>
        </p:spPr>
        <p:txBody>
          <a:bodyPr/>
          <a:lstStyle/>
          <a:p>
            <a:pPr eaLnBrk="1" hangingPunct="1"/>
            <a:r>
              <a:rPr lang="en-US" altLang="en-US" sz="2400"/>
              <a:t>Nền dân chủ XHCN mang bản chất của giai cấp công nhân</a:t>
            </a:r>
          </a:p>
        </p:txBody>
      </p:sp>
      <p:sp>
        <p:nvSpPr>
          <p:cNvPr id="2" name="Rectangle 3">
            <a:extLst>
              <a:ext uri="{FF2B5EF4-FFF2-40B4-BE49-F238E27FC236}">
                <a16:creationId xmlns:a16="http://schemas.microsoft.com/office/drawing/2014/main" id="{E91C1BDB-9E14-4766-BB46-6AAE08F69ABA}"/>
              </a:ext>
            </a:extLst>
          </p:cNvPr>
          <p:cNvSpPr>
            <a:spLocks noGrp="1" noChangeArrowheads="1"/>
          </p:cNvSpPr>
          <p:nvPr>
            <p:ph type="body" idx="1"/>
          </p:nvPr>
        </p:nvSpPr>
        <p:spPr>
          <a:xfrm>
            <a:off x="381000" y="990600"/>
            <a:ext cx="8229600" cy="1905000"/>
          </a:xfrm>
          <a:noFill/>
        </p:spPr>
        <p:txBody>
          <a:bodyPr/>
          <a:lstStyle/>
          <a:p>
            <a:pPr eaLnBrk="1" hangingPunct="1">
              <a:lnSpc>
                <a:spcPct val="90000"/>
              </a:lnSpc>
              <a:buFontTx/>
              <a:buNone/>
            </a:pPr>
            <a:r>
              <a:rPr lang="en-US" altLang="en-US" b="1"/>
              <a:t>      </a:t>
            </a:r>
            <a:r>
              <a:rPr lang="en-US" altLang="en-US"/>
              <a:t>Bản chất GCCN của nền DCXHCN thể hiện như thế nào.?</a:t>
            </a:r>
          </a:p>
          <a:p>
            <a:pPr eaLnBrk="1" hangingPunct="1">
              <a:lnSpc>
                <a:spcPct val="90000"/>
              </a:lnSpc>
              <a:buFontTx/>
              <a:buNone/>
            </a:pPr>
            <a:r>
              <a:rPr lang="en-US" altLang="en-US"/>
              <a:t>        Bản chất GCCN của nền dân chủ XHCN thể hiện ở sự lãnh đạo của GCCN thông qua chính đảng của mình là Đảng Cộng Sản nhằm thực hiện quyền lực và lợi ích của GCCN, toàn thể nhân dân lao động</a:t>
            </a:r>
          </a:p>
        </p:txBody>
      </p:sp>
      <p:pic>
        <p:nvPicPr>
          <p:cNvPr id="3" name="Picture 4" descr="ĐCSVN">
            <a:extLst>
              <a:ext uri="{FF2B5EF4-FFF2-40B4-BE49-F238E27FC236}">
                <a16:creationId xmlns:a16="http://schemas.microsoft.com/office/drawing/2014/main" id="{0A963B0A-989F-4B51-BF2F-1C2CAD59913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2895600"/>
            <a:ext cx="4648200" cy="322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9" name="Picture 5" descr="dang cong san Viet Nam">
            <a:extLst>
              <a:ext uri="{FF2B5EF4-FFF2-40B4-BE49-F238E27FC236}">
                <a16:creationId xmlns:a16="http://schemas.microsoft.com/office/drawing/2014/main" id="{7864D95C-492B-470A-81B3-AF8F7A89E61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8800" y="2895600"/>
            <a:ext cx="32004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ox(in)">
                                      <p:cBhvr>
                                        <p:cTn id="7" dur="500"/>
                                        <p:tgtEl>
                                          <p:spTgt spid="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box(in)">
                                      <p:cBhvr>
                                        <p:cTn id="12" dur="500"/>
                                        <p:tgtEl>
                                          <p:spTgt spid="2">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ox(in)">
                                      <p:cBhvr>
                                        <p:cTn id="17" dur="500"/>
                                        <p:tgtEl>
                                          <p:spTgt spid="3"/>
                                        </p:tgtEl>
                                      </p:cBhvr>
                                    </p:animEffect>
                                  </p:childTnLst>
                                </p:cTn>
                              </p:par>
                              <p:par>
                                <p:cTn id="18" presetID="4" presetClass="entr" presetSubtype="16" fill="hold" nodeType="withEffect">
                                  <p:stCondLst>
                                    <p:cond delay="0"/>
                                  </p:stCondLst>
                                  <p:childTnLst>
                                    <p:set>
                                      <p:cBhvr>
                                        <p:cTn id="19" dur="1" fill="hold">
                                          <p:stCondLst>
                                            <p:cond delay="0"/>
                                          </p:stCondLst>
                                        </p:cTn>
                                        <p:tgtEl>
                                          <p:spTgt spid="11269"/>
                                        </p:tgtEl>
                                        <p:attrNameLst>
                                          <p:attrName>style.visibility</p:attrName>
                                        </p:attrNameLst>
                                      </p:cBhvr>
                                      <p:to>
                                        <p:strVal val="visible"/>
                                      </p:to>
                                    </p:set>
                                    <p:animEffect transition="in" filter="box(in)">
                                      <p:cBhvr>
                                        <p:cTn id="20" dur="500"/>
                                        <p:tgtEl>
                                          <p:spTgt spid="112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C44D07C9-6CA5-466F-8309-4BBE887F5417}"/>
              </a:ext>
            </a:extLst>
          </p:cNvPr>
          <p:cNvSpPr>
            <a:spLocks noGrp="1"/>
          </p:cNvSpPr>
          <p:nvPr>
            <p:ph type="ftr" sz="quarter" idx="11"/>
          </p:nvPr>
        </p:nvSpPr>
        <p:spPr/>
        <p:txBody>
          <a:bodyPr/>
          <a:lstStyle/>
          <a:p>
            <a:pPr>
              <a:defRPr/>
            </a:pPr>
            <a:endParaRPr lang="en-US" dirty="0"/>
          </a:p>
        </p:txBody>
      </p:sp>
      <p:sp>
        <p:nvSpPr>
          <p:cNvPr id="16387" name="Slide Number Placeholder 5">
            <a:extLst>
              <a:ext uri="{FF2B5EF4-FFF2-40B4-BE49-F238E27FC236}">
                <a16:creationId xmlns:a16="http://schemas.microsoft.com/office/drawing/2014/main" id="{5E03632A-FCD6-4C44-9C5B-644295D78B43}"/>
              </a:ext>
            </a:extLst>
          </p:cNvPr>
          <p:cNvSpPr>
            <a:spLocks noGrp="1"/>
          </p:cNvSpPr>
          <p:nvPr>
            <p:ph type="sldNum" sz="quarter" idx="12"/>
          </p:nvPr>
        </p:nvSpPr>
        <p:spPr>
          <a:noFill/>
        </p:spPr>
        <p:txBody>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fld id="{C0A10EE4-D429-4974-9777-EAAE819811F5}" type="slidenum">
              <a:rPr lang="en-US" altLang="en-US" sz="1400">
                <a:solidFill>
                  <a:srgbClr val="0000FF"/>
                </a:solidFill>
              </a:rPr>
              <a:pPr eaLnBrk="1" hangingPunct="1"/>
              <a:t>15</a:t>
            </a:fld>
            <a:endParaRPr lang="en-US" altLang="en-US" sz="1400">
              <a:solidFill>
                <a:srgbClr val="0000FF"/>
              </a:solidFill>
            </a:endParaRPr>
          </a:p>
        </p:txBody>
      </p:sp>
      <p:sp>
        <p:nvSpPr>
          <p:cNvPr id="16388" name="Rectangle 2">
            <a:extLst>
              <a:ext uri="{FF2B5EF4-FFF2-40B4-BE49-F238E27FC236}">
                <a16:creationId xmlns:a16="http://schemas.microsoft.com/office/drawing/2014/main" id="{C5BF1E7A-97A4-4AA9-9825-CAB726300CB4}"/>
              </a:ext>
            </a:extLst>
          </p:cNvPr>
          <p:cNvSpPr>
            <a:spLocks noGrp="1" noChangeArrowheads="1"/>
          </p:cNvSpPr>
          <p:nvPr>
            <p:ph type="title"/>
          </p:nvPr>
        </p:nvSpPr>
        <p:spPr>
          <a:xfrm>
            <a:off x="228600" y="228600"/>
            <a:ext cx="8686800" cy="1143000"/>
          </a:xfrm>
        </p:spPr>
        <p:txBody>
          <a:bodyPr/>
          <a:lstStyle/>
          <a:p>
            <a:pPr eaLnBrk="1" hangingPunct="1"/>
            <a:r>
              <a:rPr lang="en-US" altLang="en-US" sz="2400"/>
              <a:t>Nền dân chủ XHCN có cơ sở kinh tế là chế độ công hữu về TLSX </a:t>
            </a:r>
          </a:p>
        </p:txBody>
      </p:sp>
      <p:sp>
        <p:nvSpPr>
          <p:cNvPr id="2" name="Rectangle 3">
            <a:extLst>
              <a:ext uri="{FF2B5EF4-FFF2-40B4-BE49-F238E27FC236}">
                <a16:creationId xmlns:a16="http://schemas.microsoft.com/office/drawing/2014/main" id="{279BA463-38E6-4CFA-B201-2AA9443743A1}"/>
              </a:ext>
            </a:extLst>
          </p:cNvPr>
          <p:cNvSpPr>
            <a:spLocks noGrp="1" noChangeArrowheads="1"/>
          </p:cNvSpPr>
          <p:nvPr>
            <p:ph type="body" idx="1"/>
          </p:nvPr>
        </p:nvSpPr>
        <p:spPr>
          <a:xfrm>
            <a:off x="457200" y="914400"/>
            <a:ext cx="8229600" cy="4724400"/>
          </a:xfrm>
          <a:noFill/>
        </p:spPr>
        <p:txBody>
          <a:bodyPr/>
          <a:lstStyle/>
          <a:p>
            <a:pPr eaLnBrk="1" hangingPunct="1">
              <a:lnSpc>
                <a:spcPct val="90000"/>
              </a:lnSpc>
              <a:buFontTx/>
              <a:buNone/>
            </a:pPr>
            <a:endParaRPr lang="en-US" altLang="en-US" b="1"/>
          </a:p>
          <a:p>
            <a:pPr eaLnBrk="1" hangingPunct="1">
              <a:lnSpc>
                <a:spcPct val="90000"/>
              </a:lnSpc>
              <a:buFontTx/>
              <a:buNone/>
            </a:pPr>
            <a:r>
              <a:rPr lang="en-US" altLang="en-US" b="1"/>
              <a:t>      </a:t>
            </a:r>
          </a:p>
          <a:p>
            <a:pPr eaLnBrk="1" hangingPunct="1">
              <a:lnSpc>
                <a:spcPct val="90000"/>
              </a:lnSpc>
              <a:buFontTx/>
              <a:buNone/>
            </a:pPr>
            <a:r>
              <a:rPr lang="en-US" altLang="en-US" b="1"/>
              <a:t>	 </a:t>
            </a:r>
            <a:r>
              <a:rPr lang="en-US" altLang="en-US"/>
              <a:t>Trên cơ sở kinh tế của nền DCXHCN, GCCN và nhân dân lao động thể hiện như thế nào?</a:t>
            </a:r>
          </a:p>
          <a:p>
            <a:pPr eaLnBrk="1" hangingPunct="1">
              <a:lnSpc>
                <a:spcPct val="90000"/>
              </a:lnSpc>
              <a:buFontTx/>
              <a:buNone/>
            </a:pPr>
            <a:r>
              <a:rPr lang="en-US" altLang="en-US"/>
              <a:t>           Nền dân chủ XHCN được xây dựng trên nền tảng của chế độ công hữu về những tư liệu sản xuất chủ yếu. GCCN và nhân dân lao động làm chủ nền sản xuất và chi phối mọi mặt hoạt động của đời sống xã hội.</a:t>
            </a:r>
          </a:p>
          <a:p>
            <a:pPr eaLnBrk="1" hangingPunct="1">
              <a:lnSpc>
                <a:spcPct val="90000"/>
              </a:lnSpc>
              <a:buFontTx/>
              <a:buNone/>
            </a:pPr>
            <a:r>
              <a:rPr lang="en-US" altLang="en-US"/>
              <a:t>    Tại sao thực hiện DCXHCN trong lĩnh vực  kinh tế lại có ý nghĩa cơ  bản </a:t>
            </a:r>
          </a:p>
          <a:p>
            <a:pPr eaLnBrk="1" hangingPunct="1">
              <a:lnSpc>
                <a:spcPct val="90000"/>
              </a:lnSpc>
              <a:buFontTx/>
              <a:buNone/>
            </a:pPr>
            <a:r>
              <a:rPr lang="en-US" altLang="en-US"/>
              <a:t>          Bởi vì, chỉ khi nào người lao động thực sự làm chủ về kinh tế, khi đó họ mới có dân chủ thưc sự và  trở thành lực lượng quyết định quá trình phát triển của xã hội.</a:t>
            </a:r>
          </a:p>
          <a:p>
            <a:pPr eaLnBrk="1" hangingPunct="1">
              <a:lnSpc>
                <a:spcPct val="90000"/>
              </a:lnSpc>
              <a:buFontTx/>
              <a:buNone/>
            </a:pPr>
            <a:endParaRPr lang="en-US" altLang="en-US">
              <a:solidFill>
                <a:srgbClr val="008000"/>
              </a:solidFill>
            </a:endParaRPr>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box(in)">
                                      <p:cBhvr>
                                        <p:cTn id="7" dur="500"/>
                                        <p:tgtEl>
                                          <p:spTgt spid="2">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box(in)">
                                      <p:cBhvr>
                                        <p:cTn id="12" dur="500"/>
                                        <p:tgtEl>
                                          <p:spTgt spid="2">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2" presetClass="entr" presetSubtype="4" fill="hold"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slide(fromBottom)">
                                      <p:cBhvr>
                                        <p:cTn id="17" dur="500"/>
                                        <p:tgtEl>
                                          <p:spTgt spid="2">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16" fill="hold" nodeType="clickEffect">
                                  <p:stCondLst>
                                    <p:cond delay="0"/>
                                  </p:stCondLst>
                                  <p:childTnLst>
                                    <p:set>
                                      <p:cBhvr>
                                        <p:cTn id="21" dur="1" fill="hold">
                                          <p:stCondLst>
                                            <p:cond delay="0"/>
                                          </p:stCondLst>
                                        </p:cTn>
                                        <p:tgtEl>
                                          <p:spTgt spid="2">
                                            <p:txEl>
                                              <p:pRg st="4" end="4"/>
                                            </p:txEl>
                                          </p:spTgt>
                                        </p:tgtEl>
                                        <p:attrNameLst>
                                          <p:attrName>style.visibility</p:attrName>
                                        </p:attrNameLst>
                                      </p:cBhvr>
                                      <p:to>
                                        <p:strVal val="visible"/>
                                      </p:to>
                                    </p:set>
                                    <p:animEffect transition="in" filter="box(in)">
                                      <p:cBhvr>
                                        <p:cTn id="22" dur="500"/>
                                        <p:tgtEl>
                                          <p:spTgt spid="2">
                                            <p:txEl>
                                              <p:pRg st="4" end="4"/>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2" presetClass="entr" presetSubtype="4" fill="hold"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animEffect transition="in" filter="slide(fromBottom)">
                                      <p:cBhvr>
                                        <p:cTn id="27"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ooter Placeholder 4">
            <a:extLst>
              <a:ext uri="{FF2B5EF4-FFF2-40B4-BE49-F238E27FC236}">
                <a16:creationId xmlns:a16="http://schemas.microsoft.com/office/drawing/2014/main" id="{027CDFE4-F189-4FEB-A018-E7087F89682F}"/>
              </a:ext>
            </a:extLst>
          </p:cNvPr>
          <p:cNvSpPr>
            <a:spLocks noGrp="1"/>
          </p:cNvSpPr>
          <p:nvPr>
            <p:ph type="ftr" sz="quarter" idx="11"/>
          </p:nvPr>
        </p:nvSpPr>
        <p:spPr/>
        <p:txBody>
          <a:bodyPr/>
          <a:lstStyle/>
          <a:p>
            <a:pPr>
              <a:defRPr/>
            </a:pPr>
            <a:endParaRPr lang="en-US" dirty="0"/>
          </a:p>
        </p:txBody>
      </p:sp>
      <p:sp>
        <p:nvSpPr>
          <p:cNvPr id="17411" name="Slide Number Placeholder 5">
            <a:extLst>
              <a:ext uri="{FF2B5EF4-FFF2-40B4-BE49-F238E27FC236}">
                <a16:creationId xmlns:a16="http://schemas.microsoft.com/office/drawing/2014/main" id="{8F185714-B53C-4C43-9195-2FBFAC95F3A6}"/>
              </a:ext>
            </a:extLst>
          </p:cNvPr>
          <p:cNvSpPr>
            <a:spLocks noGrp="1"/>
          </p:cNvSpPr>
          <p:nvPr>
            <p:ph type="sldNum" sz="quarter" idx="12"/>
          </p:nvPr>
        </p:nvSpPr>
        <p:spPr>
          <a:noFill/>
        </p:spPr>
        <p:txBody>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fld id="{B1C44B2D-2138-4431-B9F8-F7AB174EB397}" type="slidenum">
              <a:rPr lang="en-US" altLang="en-US" sz="1400">
                <a:solidFill>
                  <a:srgbClr val="0000FF"/>
                </a:solidFill>
              </a:rPr>
              <a:pPr eaLnBrk="1" hangingPunct="1"/>
              <a:t>16</a:t>
            </a:fld>
            <a:endParaRPr lang="en-US" altLang="en-US" sz="1400">
              <a:solidFill>
                <a:srgbClr val="0000FF"/>
              </a:solidFill>
            </a:endParaRPr>
          </a:p>
        </p:txBody>
      </p:sp>
      <p:sp>
        <p:nvSpPr>
          <p:cNvPr id="17412" name="Rectangle 2">
            <a:extLst>
              <a:ext uri="{FF2B5EF4-FFF2-40B4-BE49-F238E27FC236}">
                <a16:creationId xmlns:a16="http://schemas.microsoft.com/office/drawing/2014/main" id="{4FB8E353-E7B9-400D-8ECF-A3DDBD04569D}"/>
              </a:ext>
            </a:extLst>
          </p:cNvPr>
          <p:cNvSpPr>
            <a:spLocks noGrp="1" noChangeArrowheads="1"/>
          </p:cNvSpPr>
          <p:nvPr>
            <p:ph type="title"/>
          </p:nvPr>
        </p:nvSpPr>
        <p:spPr>
          <a:xfrm>
            <a:off x="457200" y="0"/>
            <a:ext cx="8229600" cy="944563"/>
          </a:xfrm>
        </p:spPr>
        <p:txBody>
          <a:bodyPr/>
          <a:lstStyle/>
          <a:p>
            <a:pPr eaLnBrk="1" hangingPunct="1"/>
            <a:r>
              <a:rPr lang="en-US" altLang="en-US" sz="2400"/>
              <a:t>Nền dân chủ XHCN lấy hệ tư tưởng Mác – Lênin làm nền tảng tinh thần của xã hội </a:t>
            </a:r>
          </a:p>
        </p:txBody>
      </p:sp>
      <p:sp>
        <p:nvSpPr>
          <p:cNvPr id="2" name="Rectangle 3">
            <a:extLst>
              <a:ext uri="{FF2B5EF4-FFF2-40B4-BE49-F238E27FC236}">
                <a16:creationId xmlns:a16="http://schemas.microsoft.com/office/drawing/2014/main" id="{D8A83526-120A-4FB7-9B5C-CF127C3FB6AC}"/>
              </a:ext>
            </a:extLst>
          </p:cNvPr>
          <p:cNvSpPr>
            <a:spLocks noGrp="1" noChangeArrowheads="1"/>
          </p:cNvSpPr>
          <p:nvPr>
            <p:ph type="body" idx="1"/>
          </p:nvPr>
        </p:nvSpPr>
        <p:spPr>
          <a:xfrm>
            <a:off x="533400" y="990600"/>
            <a:ext cx="8229600" cy="4525963"/>
          </a:xfrm>
          <a:noFill/>
        </p:spPr>
        <p:txBody>
          <a:bodyPr/>
          <a:lstStyle/>
          <a:p>
            <a:pPr eaLnBrk="1" hangingPunct="1">
              <a:buFontTx/>
              <a:buNone/>
            </a:pPr>
            <a:r>
              <a:rPr lang="en-US" altLang="en-US"/>
              <a:t>  Tại sao nền DCXHCN lại lấy hệ tư tưởng Mác- Lênin làm nền tảng tinh thần của xã hội?</a:t>
            </a:r>
          </a:p>
          <a:p>
            <a:pPr eaLnBrk="1" hangingPunct="1">
              <a:buFontTx/>
              <a:buNone/>
            </a:pPr>
            <a:r>
              <a:rPr lang="en-US" altLang="en-US"/>
              <a:t>        Bởi vì, trên cơ sở chủ nghĩa Mác -Lênin, GCCN và nhân dân lao động sẽ làm chủ đời sống tinh thần của toàn xã hội.</a:t>
            </a:r>
          </a:p>
          <a:p>
            <a:pPr eaLnBrk="1" hangingPunct="1">
              <a:buFontTx/>
              <a:buNone/>
            </a:pPr>
            <a:endParaRPr lang="en-US" altLang="en-US"/>
          </a:p>
          <a:p>
            <a:pPr eaLnBrk="1" hangingPunct="1">
              <a:buFontTx/>
              <a:buNone/>
            </a:pPr>
            <a:endParaRPr lang="en-US" altLang="en-US"/>
          </a:p>
        </p:txBody>
      </p:sp>
      <p:pic>
        <p:nvPicPr>
          <p:cNvPr id="3" name="Picture 4" descr="MARX_CHAN_DUNG">
            <a:extLst>
              <a:ext uri="{FF2B5EF4-FFF2-40B4-BE49-F238E27FC236}">
                <a16:creationId xmlns:a16="http://schemas.microsoft.com/office/drawing/2014/main" id="{667656F0-18C5-4E2F-8DD6-83AC0E3AC88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2667000"/>
            <a:ext cx="2384425" cy="3228975"/>
          </a:xfrm>
          <a:prstGeom prst="rect">
            <a:avLst/>
          </a:prstGeom>
          <a:noFill/>
          <a:ln w="28575">
            <a:solidFill>
              <a:srgbClr val="FF3300"/>
            </a:solidFill>
            <a:miter lim="800000"/>
            <a:headEnd/>
            <a:tailEnd/>
          </a:ln>
          <a:extLst>
            <a:ext uri="{909E8E84-426E-40DD-AFC4-6F175D3DCCD1}">
              <a14:hiddenFill xmlns:a14="http://schemas.microsoft.com/office/drawing/2010/main">
                <a:solidFill>
                  <a:srgbClr val="FFFFFF"/>
                </a:solidFill>
              </a14:hiddenFill>
            </a:ext>
          </a:extLst>
        </p:spPr>
      </p:pic>
      <p:pic>
        <p:nvPicPr>
          <p:cNvPr id="13317" name="Picture 5" descr="LENIN">
            <a:extLst>
              <a:ext uri="{FF2B5EF4-FFF2-40B4-BE49-F238E27FC236}">
                <a16:creationId xmlns:a16="http://schemas.microsoft.com/office/drawing/2014/main" id="{FA12109F-D94E-4EDC-AA50-D71CC4249C9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00" y="2667000"/>
            <a:ext cx="2359025" cy="3200400"/>
          </a:xfrm>
          <a:prstGeom prst="rect">
            <a:avLst/>
          </a:prstGeom>
          <a:noFill/>
          <a:ln w="28575">
            <a:solidFill>
              <a:srgbClr val="FF3300"/>
            </a:solidFill>
            <a:miter lim="800000"/>
            <a:headEnd/>
            <a:tailEnd/>
          </a:ln>
          <a:extLst>
            <a:ext uri="{909E8E84-426E-40DD-AFC4-6F175D3DCCD1}">
              <a14:hiddenFill xmlns:a14="http://schemas.microsoft.com/office/drawing/2010/main">
                <a:solidFill>
                  <a:srgbClr val="FFFFFF"/>
                </a:solidFill>
              </a14:hiddenFill>
            </a:ext>
          </a:extLst>
        </p:spPr>
      </p:pic>
      <p:sp>
        <p:nvSpPr>
          <p:cNvPr id="13318" name="Oval 6">
            <a:extLst>
              <a:ext uri="{FF2B5EF4-FFF2-40B4-BE49-F238E27FC236}">
                <a16:creationId xmlns:a16="http://schemas.microsoft.com/office/drawing/2014/main" id="{5FE1A990-E21B-4653-93A6-700F8994658B}"/>
              </a:ext>
            </a:extLst>
          </p:cNvPr>
          <p:cNvSpPr>
            <a:spLocks noChangeArrowheads="1"/>
          </p:cNvSpPr>
          <p:nvPr/>
        </p:nvSpPr>
        <p:spPr bwMode="auto">
          <a:xfrm>
            <a:off x="762000" y="6019800"/>
            <a:ext cx="1905000" cy="381000"/>
          </a:xfrm>
          <a:prstGeom prst="ellipse">
            <a:avLst/>
          </a:prstGeom>
          <a:solidFill>
            <a:srgbClr val="FFFF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ctr" eaLnBrk="1" hangingPunct="1"/>
            <a:r>
              <a:rPr lang="en-US" altLang="en-US">
                <a:latin typeface="Times New Roman" panose="02020603050405020304" pitchFamily="18" charset="0"/>
              </a:rPr>
              <a:t>C. MÁC</a:t>
            </a:r>
          </a:p>
        </p:txBody>
      </p:sp>
      <p:sp>
        <p:nvSpPr>
          <p:cNvPr id="13319" name="Oval 7">
            <a:extLst>
              <a:ext uri="{FF2B5EF4-FFF2-40B4-BE49-F238E27FC236}">
                <a16:creationId xmlns:a16="http://schemas.microsoft.com/office/drawing/2014/main" id="{F841CBE8-382E-460C-9090-22BB7D59389E}"/>
              </a:ext>
            </a:extLst>
          </p:cNvPr>
          <p:cNvSpPr>
            <a:spLocks noChangeArrowheads="1"/>
          </p:cNvSpPr>
          <p:nvPr/>
        </p:nvSpPr>
        <p:spPr bwMode="auto">
          <a:xfrm>
            <a:off x="6019800" y="6019800"/>
            <a:ext cx="2057400" cy="38100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ctr" eaLnBrk="1" hangingPunct="1"/>
            <a:r>
              <a:rPr lang="en-US" altLang="en-US">
                <a:latin typeface="Times New Roman" panose="02020603050405020304" pitchFamily="18" charset="0"/>
              </a:rPr>
              <a:t>LÊNIN</a:t>
            </a:r>
          </a:p>
        </p:txBody>
      </p: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diamond(in)">
                                      <p:cBhvr>
                                        <p:cTn id="7" dur="1000"/>
                                        <p:tgtEl>
                                          <p:spTgt spid="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diamond(in)">
                                      <p:cBhvr>
                                        <p:cTn id="12" dur="1000"/>
                                        <p:tgtEl>
                                          <p:spTgt spid="2">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9"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p:cTn id="17" dur="1000" fill="hold"/>
                                        <p:tgtEl>
                                          <p:spTgt spid="3"/>
                                        </p:tgtEl>
                                        <p:attrNameLst>
                                          <p:attrName>ppt_x</p:attrName>
                                        </p:attrNameLst>
                                      </p:cBhvr>
                                      <p:tavLst>
                                        <p:tav tm="0">
                                          <p:val>
                                            <p:strVal val="#ppt_x-.2"/>
                                          </p:val>
                                        </p:tav>
                                        <p:tav tm="100000">
                                          <p:val>
                                            <p:strVal val="#ppt_x"/>
                                          </p:val>
                                        </p:tav>
                                      </p:tavLst>
                                    </p:anim>
                                    <p:anim calcmode="lin" valueType="num">
                                      <p:cBhvr>
                                        <p:cTn id="18" dur="1000" fill="hold"/>
                                        <p:tgtEl>
                                          <p:spTgt spid="3"/>
                                        </p:tgtEl>
                                        <p:attrNameLst>
                                          <p:attrName>ppt_y</p:attrName>
                                        </p:attrNameLst>
                                      </p:cBhvr>
                                      <p:tavLst>
                                        <p:tav tm="0">
                                          <p:val>
                                            <p:strVal val="#ppt_y"/>
                                          </p:val>
                                        </p:tav>
                                        <p:tav tm="100000">
                                          <p:val>
                                            <p:strVal val="#ppt_y"/>
                                          </p:val>
                                        </p:tav>
                                      </p:tavLst>
                                    </p:anim>
                                    <p:animEffect transition="in" filter="wipe(right)" prLst="gradientSize: 0.1">
                                      <p:cBhvr>
                                        <p:cTn id="19" dur="1000"/>
                                        <p:tgtEl>
                                          <p:spTgt spid="3"/>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29" presetClass="entr" presetSubtype="0" fill="hold" nodeType="clickEffect">
                                  <p:stCondLst>
                                    <p:cond delay="0"/>
                                  </p:stCondLst>
                                  <p:childTnLst>
                                    <p:set>
                                      <p:cBhvr>
                                        <p:cTn id="23" dur="1" fill="hold">
                                          <p:stCondLst>
                                            <p:cond delay="0"/>
                                          </p:stCondLst>
                                        </p:cTn>
                                        <p:tgtEl>
                                          <p:spTgt spid="13317"/>
                                        </p:tgtEl>
                                        <p:attrNameLst>
                                          <p:attrName>style.visibility</p:attrName>
                                        </p:attrNameLst>
                                      </p:cBhvr>
                                      <p:to>
                                        <p:strVal val="visible"/>
                                      </p:to>
                                    </p:set>
                                    <p:anim calcmode="lin" valueType="num">
                                      <p:cBhvr>
                                        <p:cTn id="24" dur="1000" fill="hold"/>
                                        <p:tgtEl>
                                          <p:spTgt spid="13317"/>
                                        </p:tgtEl>
                                        <p:attrNameLst>
                                          <p:attrName>ppt_x</p:attrName>
                                        </p:attrNameLst>
                                      </p:cBhvr>
                                      <p:tavLst>
                                        <p:tav tm="0">
                                          <p:val>
                                            <p:strVal val="#ppt_x-.2"/>
                                          </p:val>
                                        </p:tav>
                                        <p:tav tm="100000">
                                          <p:val>
                                            <p:strVal val="#ppt_x"/>
                                          </p:val>
                                        </p:tav>
                                      </p:tavLst>
                                    </p:anim>
                                    <p:anim calcmode="lin" valueType="num">
                                      <p:cBhvr>
                                        <p:cTn id="25" dur="1000" fill="hold"/>
                                        <p:tgtEl>
                                          <p:spTgt spid="13317"/>
                                        </p:tgtEl>
                                        <p:attrNameLst>
                                          <p:attrName>ppt_y</p:attrName>
                                        </p:attrNameLst>
                                      </p:cBhvr>
                                      <p:tavLst>
                                        <p:tav tm="0">
                                          <p:val>
                                            <p:strVal val="#ppt_y"/>
                                          </p:val>
                                        </p:tav>
                                        <p:tav tm="100000">
                                          <p:val>
                                            <p:strVal val="#ppt_y"/>
                                          </p:val>
                                        </p:tav>
                                      </p:tavLst>
                                    </p:anim>
                                    <p:animEffect transition="in" filter="wipe(right)" prLst="gradientSize: 0.1">
                                      <p:cBhvr>
                                        <p:cTn id="26" dur="1000"/>
                                        <p:tgtEl>
                                          <p:spTgt spid="13317"/>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3318"/>
                                        </p:tgtEl>
                                        <p:attrNameLst>
                                          <p:attrName>style.visibility</p:attrName>
                                        </p:attrNameLst>
                                      </p:cBhvr>
                                      <p:to>
                                        <p:strVal val="visible"/>
                                      </p:to>
                                    </p:set>
                                    <p:anim calcmode="lin" valueType="num">
                                      <p:cBhvr additive="base">
                                        <p:cTn id="31" dur="500" fill="hold"/>
                                        <p:tgtEl>
                                          <p:spTgt spid="13318"/>
                                        </p:tgtEl>
                                        <p:attrNameLst>
                                          <p:attrName>ppt_x</p:attrName>
                                        </p:attrNameLst>
                                      </p:cBhvr>
                                      <p:tavLst>
                                        <p:tav tm="0">
                                          <p:val>
                                            <p:strVal val="#ppt_x"/>
                                          </p:val>
                                        </p:tav>
                                        <p:tav tm="100000">
                                          <p:val>
                                            <p:strVal val="#ppt_x"/>
                                          </p:val>
                                        </p:tav>
                                      </p:tavLst>
                                    </p:anim>
                                    <p:anim calcmode="lin" valueType="num">
                                      <p:cBhvr additive="base">
                                        <p:cTn id="32" dur="500" fill="hold"/>
                                        <p:tgtEl>
                                          <p:spTgt spid="13318"/>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3319"/>
                                        </p:tgtEl>
                                        <p:attrNameLst>
                                          <p:attrName>style.visibility</p:attrName>
                                        </p:attrNameLst>
                                      </p:cBhvr>
                                      <p:to>
                                        <p:strVal val="visible"/>
                                      </p:to>
                                    </p:set>
                                    <p:anim calcmode="lin" valueType="num">
                                      <p:cBhvr additive="base">
                                        <p:cTn id="37" dur="500" fill="hold"/>
                                        <p:tgtEl>
                                          <p:spTgt spid="13319"/>
                                        </p:tgtEl>
                                        <p:attrNameLst>
                                          <p:attrName>ppt_x</p:attrName>
                                        </p:attrNameLst>
                                      </p:cBhvr>
                                      <p:tavLst>
                                        <p:tav tm="0">
                                          <p:val>
                                            <p:strVal val="#ppt_x"/>
                                          </p:val>
                                        </p:tav>
                                        <p:tav tm="100000">
                                          <p:val>
                                            <p:strVal val="#ppt_x"/>
                                          </p:val>
                                        </p:tav>
                                      </p:tavLst>
                                    </p:anim>
                                    <p:anim calcmode="lin" valueType="num">
                                      <p:cBhvr additive="base">
                                        <p:cTn id="38" dur="500" fill="hold"/>
                                        <p:tgtEl>
                                          <p:spTgt spid="133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8" grpId="0" animBg="1"/>
      <p:bldP spid="1331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71A9868D-53C2-486D-B397-84DB9E7C6D07}"/>
              </a:ext>
            </a:extLst>
          </p:cNvPr>
          <p:cNvSpPr>
            <a:spLocks noGrp="1"/>
          </p:cNvSpPr>
          <p:nvPr>
            <p:ph type="ftr" sz="quarter" idx="11"/>
          </p:nvPr>
        </p:nvSpPr>
        <p:spPr/>
        <p:txBody>
          <a:bodyPr/>
          <a:lstStyle/>
          <a:p>
            <a:pPr>
              <a:defRPr/>
            </a:pPr>
            <a:endParaRPr lang="en-US" dirty="0"/>
          </a:p>
        </p:txBody>
      </p:sp>
      <p:sp>
        <p:nvSpPr>
          <p:cNvPr id="18435" name="Slide Number Placeholder 6">
            <a:extLst>
              <a:ext uri="{FF2B5EF4-FFF2-40B4-BE49-F238E27FC236}">
                <a16:creationId xmlns:a16="http://schemas.microsoft.com/office/drawing/2014/main" id="{DCD178B6-70F4-44FF-9276-B3DE0361E4FC}"/>
              </a:ext>
            </a:extLst>
          </p:cNvPr>
          <p:cNvSpPr>
            <a:spLocks noGrp="1"/>
          </p:cNvSpPr>
          <p:nvPr>
            <p:ph type="sldNum" sz="quarter" idx="12"/>
          </p:nvPr>
        </p:nvSpPr>
        <p:spPr>
          <a:noFill/>
        </p:spPr>
        <p:txBody>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fld id="{B9493A23-F2F4-42E3-8733-DBADAF75E7B4}" type="slidenum">
              <a:rPr lang="en-US" altLang="en-US" sz="1400">
                <a:solidFill>
                  <a:srgbClr val="0000FF"/>
                </a:solidFill>
              </a:rPr>
              <a:pPr eaLnBrk="1" hangingPunct="1"/>
              <a:t>17</a:t>
            </a:fld>
            <a:endParaRPr lang="en-US" altLang="en-US" sz="1400">
              <a:solidFill>
                <a:srgbClr val="0000FF"/>
              </a:solidFill>
            </a:endParaRPr>
          </a:p>
        </p:txBody>
      </p:sp>
      <p:sp>
        <p:nvSpPr>
          <p:cNvPr id="18436" name="Rectangle 2">
            <a:extLst>
              <a:ext uri="{FF2B5EF4-FFF2-40B4-BE49-F238E27FC236}">
                <a16:creationId xmlns:a16="http://schemas.microsoft.com/office/drawing/2014/main" id="{57D52B4E-F902-421B-8BB1-520ABE04F286}"/>
              </a:ext>
            </a:extLst>
          </p:cNvPr>
          <p:cNvSpPr>
            <a:spLocks noGrp="1" noChangeArrowheads="1"/>
          </p:cNvSpPr>
          <p:nvPr>
            <p:ph type="title"/>
          </p:nvPr>
        </p:nvSpPr>
        <p:spPr>
          <a:xfrm>
            <a:off x="228600" y="228600"/>
            <a:ext cx="8686800" cy="1143000"/>
          </a:xfrm>
        </p:spPr>
        <p:txBody>
          <a:bodyPr/>
          <a:lstStyle/>
          <a:p>
            <a:pPr eaLnBrk="1" hangingPunct="1"/>
            <a:r>
              <a:rPr lang="en-US" altLang="en-US"/>
              <a:t>Dân chủ XHCN là nền dân chủ của nhân dân lao động. </a:t>
            </a:r>
          </a:p>
        </p:txBody>
      </p:sp>
      <p:sp>
        <p:nvSpPr>
          <p:cNvPr id="2" name="Rectangle 3">
            <a:extLst>
              <a:ext uri="{FF2B5EF4-FFF2-40B4-BE49-F238E27FC236}">
                <a16:creationId xmlns:a16="http://schemas.microsoft.com/office/drawing/2014/main" id="{08FBE2F5-E31F-4ECD-A29A-C1FA30DFF1ED}"/>
              </a:ext>
            </a:extLst>
          </p:cNvPr>
          <p:cNvSpPr>
            <a:spLocks noGrp="1" noChangeArrowheads="1"/>
          </p:cNvSpPr>
          <p:nvPr>
            <p:ph type="body" sz="half" idx="1"/>
          </p:nvPr>
        </p:nvSpPr>
        <p:spPr>
          <a:xfrm>
            <a:off x="457200" y="1524000"/>
            <a:ext cx="4038600" cy="4114800"/>
          </a:xfrm>
          <a:noFill/>
        </p:spPr>
        <p:txBody>
          <a:bodyPr/>
          <a:lstStyle/>
          <a:p>
            <a:pPr eaLnBrk="1" hangingPunct="1">
              <a:buFontTx/>
              <a:buNone/>
            </a:pPr>
            <a:r>
              <a:rPr lang="en-US" altLang="en-US"/>
              <a:t>   </a:t>
            </a:r>
            <a:endParaRPr lang="en-US" altLang="en-US" b="1"/>
          </a:p>
          <a:p>
            <a:pPr eaLnBrk="1" hangingPunct="1">
              <a:buFontTx/>
              <a:buNone/>
            </a:pPr>
            <a:r>
              <a:rPr lang="en-US" altLang="en-US"/>
              <a:t>       Tại sao DCXHCN phải gắn liền với pháp luật, kỉ luật, kỉ cương.</a:t>
            </a:r>
          </a:p>
          <a:p>
            <a:pPr eaLnBrk="1" hangingPunct="1">
              <a:buFontTx/>
              <a:buNone/>
            </a:pPr>
            <a:r>
              <a:rPr lang="en-US" altLang="en-US"/>
              <a:t>       Bởi vì, DCHXHCN không thể thực hiện được nếu những hành vi gây tác hại đến quyền dân chủ của nhân dân không được xử lí kịp thời đúng đắn.</a:t>
            </a:r>
          </a:p>
          <a:p>
            <a:pPr eaLnBrk="1" hangingPunct="1">
              <a:buFontTx/>
              <a:buNone/>
            </a:pPr>
            <a:endParaRPr lang="en-US" altLang="en-US">
              <a:solidFill>
                <a:srgbClr val="008000"/>
              </a:solidFill>
            </a:endParaRPr>
          </a:p>
        </p:txBody>
      </p:sp>
      <p:graphicFrame>
        <p:nvGraphicFramePr>
          <p:cNvPr id="18438" name="Object 4">
            <a:extLst>
              <a:ext uri="{FF2B5EF4-FFF2-40B4-BE49-F238E27FC236}">
                <a16:creationId xmlns:a16="http://schemas.microsoft.com/office/drawing/2014/main" id="{E2150B16-F00E-424C-9C85-94F7906C5567}"/>
              </a:ext>
            </a:extLst>
          </p:cNvPr>
          <p:cNvGraphicFramePr>
            <a:graphicFrameLocks noGrp="1" noChangeAspect="1"/>
          </p:cNvGraphicFramePr>
          <p:nvPr>
            <p:ph sz="half" idx="2"/>
          </p:nvPr>
        </p:nvGraphicFramePr>
        <p:xfrm>
          <a:off x="5062538" y="1606550"/>
          <a:ext cx="3209925" cy="4513263"/>
        </p:xfrm>
        <a:graphic>
          <a:graphicData uri="http://schemas.openxmlformats.org/presentationml/2006/ole">
            <mc:AlternateContent xmlns:mc="http://schemas.openxmlformats.org/markup-compatibility/2006">
              <mc:Choice xmlns:v="urn:schemas-microsoft-com:vml" Requires="v">
                <p:oleObj spid="_x0000_s1025" name="Document" r:id="rId3" imgW="3802816" imgH="5346221" progId="Word.Document.8">
                  <p:embed/>
                </p:oleObj>
              </mc:Choice>
              <mc:Fallback>
                <p:oleObj name="Document" r:id="rId3" imgW="3802816" imgH="5346221" progId="Word.Document.8">
                  <p:embed/>
                  <p:pic>
                    <p:nvPicPr>
                      <p:cNvPr id="18438" name="Object 4">
                        <a:extLst>
                          <a:ext uri="{FF2B5EF4-FFF2-40B4-BE49-F238E27FC236}">
                            <a16:creationId xmlns:a16="http://schemas.microsoft.com/office/drawing/2014/main" id="{E2150B16-F00E-424C-9C85-94F7906C556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62538" y="1606550"/>
                        <a:ext cx="3209925" cy="4513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18439" name="Picture 7" descr="C:\Users\Dell\Desktop\img688_1_3.jpg">
            <a:extLst>
              <a:ext uri="{FF2B5EF4-FFF2-40B4-BE49-F238E27FC236}">
                <a16:creationId xmlns:a16="http://schemas.microsoft.com/office/drawing/2014/main" id="{B4043D7A-1B66-4455-9DEC-B2277312677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43400" y="1600200"/>
            <a:ext cx="47244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ox(in)">
                                      <p:cBhvr>
                                        <p:cTn id="7" dur="500"/>
                                        <p:tgtEl>
                                          <p:spTgt spid="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0"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edge">
                                      <p:cBhvr>
                                        <p:cTn id="12" dur="2000"/>
                                        <p:tgtEl>
                                          <p:spTgt spid="2">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0" presetClass="entr" presetSubtype="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wedge">
                                      <p:cBhvr>
                                        <p:cTn id="17" dur="20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a:extLst>
              <a:ext uri="{FF2B5EF4-FFF2-40B4-BE49-F238E27FC236}">
                <a16:creationId xmlns:a16="http://schemas.microsoft.com/office/drawing/2014/main" id="{563D41EC-7FC5-449F-9DED-A6E7BA9E5956}"/>
              </a:ext>
            </a:extLst>
          </p:cNvPr>
          <p:cNvSpPr>
            <a:spLocks noGrp="1"/>
          </p:cNvSpPr>
          <p:nvPr>
            <p:ph type="title"/>
          </p:nvPr>
        </p:nvSpPr>
        <p:spPr/>
        <p:txBody>
          <a:bodyPr/>
          <a:lstStyle/>
          <a:p>
            <a:r>
              <a:rPr lang="en-US" altLang="en-US"/>
              <a:t>Dân chủ XHCN gắn liền với pháp luật, kỉ luật, kỉ cương</a:t>
            </a:r>
          </a:p>
        </p:txBody>
      </p:sp>
      <p:sp>
        <p:nvSpPr>
          <p:cNvPr id="19459" name="Text Placeholder 2">
            <a:extLst>
              <a:ext uri="{FF2B5EF4-FFF2-40B4-BE49-F238E27FC236}">
                <a16:creationId xmlns:a16="http://schemas.microsoft.com/office/drawing/2014/main" id="{1CB8C061-2C03-4BB7-85EC-7F75C87E2C07}"/>
              </a:ext>
            </a:extLst>
          </p:cNvPr>
          <p:cNvSpPr>
            <a:spLocks noGrp="1"/>
          </p:cNvSpPr>
          <p:nvPr>
            <p:ph type="body" sz="half" idx="1"/>
          </p:nvPr>
        </p:nvSpPr>
        <p:spPr>
          <a:xfrm>
            <a:off x="457200" y="1295400"/>
            <a:ext cx="8686800" cy="838200"/>
          </a:xfrm>
        </p:spPr>
        <p:txBody>
          <a:bodyPr/>
          <a:lstStyle/>
          <a:p>
            <a:pPr marL="0" indent="0">
              <a:buFontTx/>
              <a:buNone/>
            </a:pPr>
            <a:r>
              <a:rPr lang="en-US" altLang="en-US"/>
              <a:t> Tại sao nói nền dân chủ XHCN là nền rộng rãi nhất và triệt để nhất trong lịch sử?</a:t>
            </a:r>
          </a:p>
          <a:p>
            <a:pPr marL="0" indent="0">
              <a:buFontTx/>
              <a:buNone/>
            </a:pPr>
            <a:r>
              <a:rPr lang="en-US" altLang="en-US"/>
              <a:t> </a:t>
            </a:r>
          </a:p>
        </p:txBody>
      </p:sp>
      <p:sp>
        <p:nvSpPr>
          <p:cNvPr id="4" name="Content Placeholder 3">
            <a:extLst>
              <a:ext uri="{FF2B5EF4-FFF2-40B4-BE49-F238E27FC236}">
                <a16:creationId xmlns:a16="http://schemas.microsoft.com/office/drawing/2014/main" id="{A1E3A1D0-C2CE-4C7C-ACCE-C3EC24EC4100}"/>
              </a:ext>
            </a:extLst>
          </p:cNvPr>
          <p:cNvSpPr>
            <a:spLocks noGrp="1"/>
          </p:cNvSpPr>
          <p:nvPr>
            <p:ph sz="half" idx="2"/>
          </p:nvPr>
        </p:nvSpPr>
        <p:spPr>
          <a:xfrm>
            <a:off x="457200" y="2133600"/>
            <a:ext cx="8229600" cy="4068763"/>
          </a:xfrm>
        </p:spPr>
        <p:txBody>
          <a:bodyPr/>
          <a:lstStyle/>
          <a:p>
            <a:r>
              <a:rPr lang="en-US" altLang="en-US"/>
              <a:t>Bởi vì, trong chế độ XHCN mọi người đều đều được hưởng quyền dân chủ, chăm lo nâng cao trình độ dân trí, tạo điều kiện thực tế để mọi người thực hiện quyền dân chủ của mình.</a:t>
            </a:r>
          </a:p>
          <a:p>
            <a:r>
              <a:rPr lang="en-US" altLang="en-US"/>
              <a:t>Nhà nước XHCN-cơ quan quyền lực nhất của nhân dân-do nhân dân lập ra, hoạt động vì lợi ích của toàn thể nhân dân lao động.</a:t>
            </a:r>
          </a:p>
        </p:txBody>
      </p:sp>
      <p:sp>
        <p:nvSpPr>
          <p:cNvPr id="5" name="Footer Placeholder 4">
            <a:extLst>
              <a:ext uri="{FF2B5EF4-FFF2-40B4-BE49-F238E27FC236}">
                <a16:creationId xmlns:a16="http://schemas.microsoft.com/office/drawing/2014/main" id="{11485AD5-AD1A-4479-8B04-1040FC2194BE}"/>
              </a:ext>
            </a:extLst>
          </p:cNvPr>
          <p:cNvSpPr>
            <a:spLocks noGrp="1"/>
          </p:cNvSpPr>
          <p:nvPr>
            <p:ph type="ftr" sz="quarter" idx="11"/>
          </p:nvPr>
        </p:nvSpPr>
        <p:spPr/>
        <p:txBody>
          <a:bodyPr/>
          <a:lstStyle/>
          <a:p>
            <a:pPr>
              <a:defRPr/>
            </a:pPr>
            <a:endParaRPr lang="en-US" dirty="0"/>
          </a:p>
        </p:txBody>
      </p:sp>
      <p:sp>
        <p:nvSpPr>
          <p:cNvPr id="19462" name="Slide Number Placeholder 5">
            <a:extLst>
              <a:ext uri="{FF2B5EF4-FFF2-40B4-BE49-F238E27FC236}">
                <a16:creationId xmlns:a16="http://schemas.microsoft.com/office/drawing/2014/main" id="{046F2D84-A8ED-4B60-B494-23DE25BB98C0}"/>
              </a:ext>
            </a:extLst>
          </p:cNvPr>
          <p:cNvSpPr>
            <a:spLocks noGrp="1"/>
          </p:cNvSpPr>
          <p:nvPr>
            <p:ph type="sldNum" sz="quarter" idx="12"/>
          </p:nvPr>
        </p:nvSpPr>
        <p:spPr>
          <a:noFill/>
        </p:spPr>
        <p:txBody>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fld id="{0BEF4AC1-543A-4A43-AA26-EBE24E914C2C}" type="slidenum">
              <a:rPr lang="en-US" altLang="en-US" sz="1400">
                <a:solidFill>
                  <a:srgbClr val="0000FF"/>
                </a:solidFill>
              </a:rPr>
              <a:pPr eaLnBrk="1" hangingPunct="1"/>
              <a:t>18</a:t>
            </a:fld>
            <a:endParaRPr lang="en-US" altLang="en-US" sz="1400">
              <a:solidFill>
                <a:srgbClr val="0000FF"/>
              </a:solidFill>
            </a:endParaRPr>
          </a:p>
        </p:txBody>
      </p:sp>
    </p:spTree>
  </p:cSld>
  <p:clrMapOvr>
    <a:masterClrMapping/>
  </p:clrMapOvr>
  <p:transition spd="slow">
    <p:check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4E3CBC5F-9E63-4FF6-9B19-858127A6343A}"/>
              </a:ext>
            </a:extLst>
          </p:cNvPr>
          <p:cNvSpPr>
            <a:spLocks noGrp="1"/>
          </p:cNvSpPr>
          <p:nvPr>
            <p:ph type="ftr" sz="quarter" idx="11"/>
          </p:nvPr>
        </p:nvSpPr>
        <p:spPr/>
        <p:txBody>
          <a:bodyPr/>
          <a:lstStyle/>
          <a:p>
            <a:pPr>
              <a:defRPr/>
            </a:pPr>
            <a:endParaRPr lang="en-US" dirty="0"/>
          </a:p>
        </p:txBody>
      </p:sp>
      <p:sp>
        <p:nvSpPr>
          <p:cNvPr id="20483" name="Slide Number Placeholder 5">
            <a:extLst>
              <a:ext uri="{FF2B5EF4-FFF2-40B4-BE49-F238E27FC236}">
                <a16:creationId xmlns:a16="http://schemas.microsoft.com/office/drawing/2014/main" id="{BBE0C7FC-E2D0-494D-B837-E84A6F4BBC79}"/>
              </a:ext>
            </a:extLst>
          </p:cNvPr>
          <p:cNvSpPr>
            <a:spLocks noGrp="1"/>
          </p:cNvSpPr>
          <p:nvPr>
            <p:ph type="sldNum" sz="quarter" idx="12"/>
          </p:nvPr>
        </p:nvSpPr>
        <p:spPr>
          <a:noFill/>
        </p:spPr>
        <p:txBody>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fld id="{1243B1A3-33B8-4322-96CC-1D4BD39A192B}" type="slidenum">
              <a:rPr lang="en-US" altLang="en-US" sz="1400">
                <a:solidFill>
                  <a:srgbClr val="0000FF"/>
                </a:solidFill>
              </a:rPr>
              <a:pPr eaLnBrk="1" hangingPunct="1"/>
              <a:t>19</a:t>
            </a:fld>
            <a:endParaRPr lang="en-US" altLang="en-US" sz="1400">
              <a:solidFill>
                <a:srgbClr val="0000FF"/>
              </a:solidFill>
            </a:endParaRPr>
          </a:p>
        </p:txBody>
      </p:sp>
      <p:sp>
        <p:nvSpPr>
          <p:cNvPr id="20484" name="Rectangle 2">
            <a:extLst>
              <a:ext uri="{FF2B5EF4-FFF2-40B4-BE49-F238E27FC236}">
                <a16:creationId xmlns:a16="http://schemas.microsoft.com/office/drawing/2014/main" id="{3F6E5D4A-C5E5-40B8-90DE-3020FB857302}"/>
              </a:ext>
            </a:extLst>
          </p:cNvPr>
          <p:cNvSpPr>
            <a:spLocks noGrp="1" noChangeArrowheads="1"/>
          </p:cNvSpPr>
          <p:nvPr>
            <p:ph type="title"/>
          </p:nvPr>
        </p:nvSpPr>
        <p:spPr/>
        <p:txBody>
          <a:bodyPr/>
          <a:lstStyle/>
          <a:p>
            <a:pPr eaLnBrk="1" hangingPunct="1"/>
            <a:r>
              <a:rPr lang="en-US" altLang="en-US"/>
              <a:t>2. Xây dựng nền dân chủ XHCN ở Việt Nam</a:t>
            </a:r>
          </a:p>
        </p:txBody>
      </p:sp>
      <p:sp>
        <p:nvSpPr>
          <p:cNvPr id="37891" name="Rectangle 3">
            <a:extLst>
              <a:ext uri="{FF2B5EF4-FFF2-40B4-BE49-F238E27FC236}">
                <a16:creationId xmlns:a16="http://schemas.microsoft.com/office/drawing/2014/main" id="{2ABD5320-B6E2-4ACE-8DB6-004CB0B72737}"/>
              </a:ext>
            </a:extLst>
          </p:cNvPr>
          <p:cNvSpPr>
            <a:spLocks noGrp="1" noChangeArrowheads="1"/>
          </p:cNvSpPr>
          <p:nvPr>
            <p:ph type="body" idx="1"/>
          </p:nvPr>
        </p:nvSpPr>
        <p:spPr/>
        <p:txBody>
          <a:bodyPr/>
          <a:lstStyle/>
          <a:p>
            <a:pPr eaLnBrk="1" hangingPunct="1">
              <a:buFontTx/>
              <a:buNone/>
            </a:pPr>
            <a:r>
              <a:rPr lang="en-US" altLang="en-US" b="1" i="1"/>
              <a:t>a. </a:t>
            </a:r>
            <a:r>
              <a:rPr lang="en-US" altLang="en-US" b="1" i="1">
                <a:hlinkClick r:id="rId2" action="ppaction://hlinkfile"/>
              </a:rPr>
              <a:t>Dân chủ trong lĩnh vực kinh tế</a:t>
            </a:r>
            <a:r>
              <a:rPr lang="en-US" altLang="en-US" b="1" i="1"/>
              <a:t> (Giảm tải)</a:t>
            </a:r>
            <a:endParaRPr lang="en-US" altLang="en-US"/>
          </a:p>
        </p:txBody>
      </p:sp>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37891">
                                            <p:txEl>
                                              <p:pRg st="0" end="0"/>
                                            </p:txEl>
                                          </p:spTgt>
                                        </p:tgtEl>
                                        <p:attrNameLst>
                                          <p:attrName>style.visibility</p:attrName>
                                        </p:attrNameLst>
                                      </p:cBhvr>
                                      <p:to>
                                        <p:strVal val="visible"/>
                                      </p:to>
                                    </p:set>
                                    <p:animEffect transition="in" filter="box(in)">
                                      <p:cBhvr>
                                        <p:cTn id="7" dur="500"/>
                                        <p:tgtEl>
                                          <p:spTgt spid="3789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91FBD2D4-5A29-431F-BCBD-432CFE8DB35E}"/>
              </a:ext>
            </a:extLst>
          </p:cNvPr>
          <p:cNvSpPr>
            <a:spLocks noGrp="1"/>
          </p:cNvSpPr>
          <p:nvPr>
            <p:ph type="ftr" sz="quarter" idx="11"/>
          </p:nvPr>
        </p:nvSpPr>
        <p:spPr/>
        <p:txBody>
          <a:bodyPr/>
          <a:lstStyle/>
          <a:p>
            <a:pPr>
              <a:defRPr/>
            </a:pPr>
            <a:endParaRPr lang="en-US" dirty="0"/>
          </a:p>
        </p:txBody>
      </p:sp>
      <p:sp>
        <p:nvSpPr>
          <p:cNvPr id="3075" name="Slide Number Placeholder 5">
            <a:extLst>
              <a:ext uri="{FF2B5EF4-FFF2-40B4-BE49-F238E27FC236}">
                <a16:creationId xmlns:a16="http://schemas.microsoft.com/office/drawing/2014/main" id="{39B0656C-3A8D-4E92-96A5-4705324BCB03}"/>
              </a:ext>
            </a:extLst>
          </p:cNvPr>
          <p:cNvSpPr>
            <a:spLocks noGrp="1"/>
          </p:cNvSpPr>
          <p:nvPr>
            <p:ph type="sldNum" sz="quarter" idx="12"/>
          </p:nvPr>
        </p:nvSpPr>
        <p:spPr>
          <a:noFill/>
        </p:spPr>
        <p:txBody>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fld id="{E8149585-D70F-4E69-8785-2C1D1ED11C4C}" type="slidenum">
              <a:rPr lang="en-US" altLang="en-US" sz="1400">
                <a:solidFill>
                  <a:srgbClr val="0000FF"/>
                </a:solidFill>
              </a:rPr>
              <a:pPr eaLnBrk="1" hangingPunct="1"/>
              <a:t>2</a:t>
            </a:fld>
            <a:endParaRPr lang="en-US" altLang="en-US" sz="1400">
              <a:solidFill>
                <a:srgbClr val="0000FF"/>
              </a:solidFill>
            </a:endParaRPr>
          </a:p>
        </p:txBody>
      </p:sp>
      <p:sp>
        <p:nvSpPr>
          <p:cNvPr id="3076" name="Rectangle 2">
            <a:extLst>
              <a:ext uri="{FF2B5EF4-FFF2-40B4-BE49-F238E27FC236}">
                <a16:creationId xmlns:a16="http://schemas.microsoft.com/office/drawing/2014/main" id="{AD2D7F44-99DB-4560-9502-FBECD0B21322}"/>
              </a:ext>
            </a:extLst>
          </p:cNvPr>
          <p:cNvSpPr>
            <a:spLocks noGrp="1" noChangeArrowheads="1"/>
          </p:cNvSpPr>
          <p:nvPr>
            <p:ph type="title"/>
          </p:nvPr>
        </p:nvSpPr>
        <p:spPr>
          <a:xfrm>
            <a:off x="457200" y="304800"/>
            <a:ext cx="8229600" cy="1143000"/>
          </a:xfrm>
        </p:spPr>
        <p:txBody>
          <a:bodyPr/>
          <a:lstStyle/>
          <a:p>
            <a:pPr eaLnBrk="1" hangingPunct="1"/>
            <a:r>
              <a:rPr lang="en-US" altLang="en-US" u="sng"/>
              <a:t>Kiểm tra bài cũ</a:t>
            </a:r>
            <a:r>
              <a:rPr lang="en-US" altLang="en-US"/>
              <a:t> </a:t>
            </a:r>
          </a:p>
        </p:txBody>
      </p:sp>
      <p:sp>
        <p:nvSpPr>
          <p:cNvPr id="4099" name="Rectangle 3">
            <a:extLst>
              <a:ext uri="{FF2B5EF4-FFF2-40B4-BE49-F238E27FC236}">
                <a16:creationId xmlns:a16="http://schemas.microsoft.com/office/drawing/2014/main" id="{30693C22-E457-4486-835C-339085852846}"/>
              </a:ext>
            </a:extLst>
          </p:cNvPr>
          <p:cNvSpPr>
            <a:spLocks noGrp="1" noChangeArrowheads="1"/>
          </p:cNvSpPr>
          <p:nvPr>
            <p:ph type="body" idx="1"/>
          </p:nvPr>
        </p:nvSpPr>
        <p:spPr/>
        <p:txBody>
          <a:bodyPr/>
          <a:lstStyle/>
          <a:p>
            <a:pPr eaLnBrk="1" hangingPunct="1">
              <a:buFontTx/>
              <a:buNone/>
            </a:pPr>
            <a:r>
              <a:rPr lang="en-US" altLang="en-US" b="1" u="sng"/>
              <a:t>Câu 1</a:t>
            </a:r>
            <a:r>
              <a:rPr lang="en-US" altLang="en-US"/>
              <a:t> : Nhà Nước pháp quyền xã hội chủ nghĩa Việt  Nam có những chức năng cơ bản nào? Chức năng nào là cơ bản nhất? Tại sao?</a:t>
            </a:r>
          </a:p>
          <a:p>
            <a:pPr eaLnBrk="1" hangingPunct="1">
              <a:buFontTx/>
              <a:buNone/>
            </a:pPr>
            <a:r>
              <a:rPr lang="en-US" altLang="en-US" b="1" u="sng"/>
              <a:t>Câu 2</a:t>
            </a:r>
            <a:r>
              <a:rPr lang="en-US" altLang="en-US"/>
              <a:t>: Em hãy lấy ví dụ thể hiện nhà nước ta là nhà nước của nhân dân, do nhân dân và vì nhân dân? </a:t>
            </a:r>
          </a:p>
        </p:txBody>
      </p:sp>
    </p:spTree>
  </p:cSld>
  <p:clrMapOvr>
    <a:masterClrMapping/>
  </p:clrMapOvr>
  <p:transition spd="slow">
    <p:check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099">
                                            <p:txEl>
                                              <p:pRg st="0" end="0"/>
                                            </p:txEl>
                                          </p:spTgt>
                                        </p:tgtEl>
                                        <p:attrNameLst>
                                          <p:attrName>style.visibility</p:attrName>
                                        </p:attrNameLst>
                                      </p:cBhvr>
                                      <p:to>
                                        <p:strVal val="visible"/>
                                      </p:to>
                                    </p:set>
                                    <p:anim calcmode="lin" valueType="num">
                                      <p:cBhvr additive="base">
                                        <p:cTn id="7" dur="500" fill="hold"/>
                                        <p:tgtEl>
                                          <p:spTgt spid="409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09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099">
                                            <p:txEl>
                                              <p:pRg st="1" end="1"/>
                                            </p:txEl>
                                          </p:spTgt>
                                        </p:tgtEl>
                                        <p:attrNameLst>
                                          <p:attrName>style.visibility</p:attrName>
                                        </p:attrNameLst>
                                      </p:cBhvr>
                                      <p:to>
                                        <p:strVal val="visible"/>
                                      </p:to>
                                    </p:set>
                                    <p:anim calcmode="lin" valueType="num">
                                      <p:cBhvr additive="base">
                                        <p:cTn id="13" dur="500" fill="hold"/>
                                        <p:tgtEl>
                                          <p:spTgt spid="409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099">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id="{3F690D94-6DEB-406D-A075-021754E3F82C}"/>
              </a:ext>
            </a:extLst>
          </p:cNvPr>
          <p:cNvSpPr>
            <a:spLocks noGrp="1" noChangeArrowheads="1"/>
          </p:cNvSpPr>
          <p:nvPr>
            <p:ph type="title"/>
          </p:nvPr>
        </p:nvSpPr>
        <p:spPr/>
        <p:txBody>
          <a:bodyPr/>
          <a:lstStyle/>
          <a:p>
            <a:br>
              <a:rPr lang="en-US" altLang="en-US" sz="4000"/>
            </a:br>
            <a:br>
              <a:rPr lang="en-US" altLang="en-US" sz="4000"/>
            </a:br>
            <a:endParaRPr lang="en-US" altLang="en-US" sz="4000"/>
          </a:p>
        </p:txBody>
      </p:sp>
      <p:sp>
        <p:nvSpPr>
          <p:cNvPr id="74755" name="Rectangle 3">
            <a:extLst>
              <a:ext uri="{FF2B5EF4-FFF2-40B4-BE49-F238E27FC236}">
                <a16:creationId xmlns:a16="http://schemas.microsoft.com/office/drawing/2014/main" id="{9A67CA6B-61F4-466B-BF34-E808CD4C304A}"/>
              </a:ext>
            </a:extLst>
          </p:cNvPr>
          <p:cNvSpPr>
            <a:spLocks noGrp="1" noChangeArrowheads="1"/>
          </p:cNvSpPr>
          <p:nvPr>
            <p:ph type="body" idx="1"/>
          </p:nvPr>
        </p:nvSpPr>
        <p:spPr>
          <a:xfrm>
            <a:off x="0" y="0"/>
            <a:ext cx="8229600" cy="5943600"/>
          </a:xfrm>
        </p:spPr>
        <p:txBody>
          <a:bodyPr/>
          <a:lstStyle/>
          <a:p>
            <a:pPr>
              <a:defRPr/>
            </a:pPr>
            <a:r>
              <a:rPr lang="en-US" dirty="0"/>
              <a:t>2. </a:t>
            </a:r>
            <a:r>
              <a:rPr lang="en-US" dirty="0" err="1"/>
              <a:t>Xây</a:t>
            </a:r>
            <a:r>
              <a:rPr lang="en-US" dirty="0"/>
              <a:t> </a:t>
            </a:r>
            <a:r>
              <a:rPr lang="en-US" dirty="0" err="1"/>
              <a:t>dựng</a:t>
            </a:r>
            <a:r>
              <a:rPr lang="en-US" dirty="0"/>
              <a:t> </a:t>
            </a:r>
            <a:r>
              <a:rPr lang="en-US" dirty="0" err="1"/>
              <a:t>nền</a:t>
            </a:r>
            <a:r>
              <a:rPr lang="en-US" dirty="0"/>
              <a:t> </a:t>
            </a:r>
            <a:r>
              <a:rPr lang="en-US" dirty="0" err="1"/>
              <a:t>dân</a:t>
            </a:r>
            <a:r>
              <a:rPr lang="en-US" dirty="0"/>
              <a:t> </a:t>
            </a:r>
            <a:r>
              <a:rPr lang="en-US" dirty="0" err="1"/>
              <a:t>chủ</a:t>
            </a:r>
            <a:r>
              <a:rPr lang="en-US" dirty="0"/>
              <a:t> XHCN ở </a:t>
            </a:r>
            <a:r>
              <a:rPr lang="en-US" dirty="0" err="1"/>
              <a:t>Việt</a:t>
            </a:r>
            <a:r>
              <a:rPr lang="en-US" dirty="0"/>
              <a:t> Nam</a:t>
            </a:r>
          </a:p>
          <a:p>
            <a:pPr marL="0" indent="0">
              <a:buFontTx/>
              <a:buNone/>
              <a:defRPr/>
            </a:pPr>
            <a:r>
              <a:rPr lang="en-US" b="1" i="1" dirty="0"/>
              <a:t>      b. </a:t>
            </a:r>
            <a:r>
              <a:rPr lang="en-US" b="1" i="1" dirty="0" err="1">
                <a:hlinkClick r:id="rId2" action="ppaction://hlinkfile"/>
              </a:rPr>
              <a:t>Dân</a:t>
            </a:r>
            <a:r>
              <a:rPr lang="en-US" b="1" i="1" dirty="0">
                <a:hlinkClick r:id="rId2" action="ppaction://hlinkfile"/>
              </a:rPr>
              <a:t> </a:t>
            </a:r>
            <a:r>
              <a:rPr lang="en-US" b="1" i="1" dirty="0" err="1">
                <a:hlinkClick r:id="rId2" action="ppaction://hlinkfile"/>
              </a:rPr>
              <a:t>chủ</a:t>
            </a:r>
            <a:r>
              <a:rPr lang="en-US" b="1" i="1" dirty="0">
                <a:hlinkClick r:id="rId2" action="ppaction://hlinkfile"/>
              </a:rPr>
              <a:t> </a:t>
            </a:r>
            <a:r>
              <a:rPr lang="en-US" b="1" i="1" dirty="0" err="1">
                <a:hlinkClick r:id="rId2" action="ppaction://hlinkfile"/>
              </a:rPr>
              <a:t>trong</a:t>
            </a:r>
            <a:r>
              <a:rPr lang="en-US" b="1" i="1" dirty="0">
                <a:hlinkClick r:id="rId2" action="ppaction://hlinkfile"/>
              </a:rPr>
              <a:t> </a:t>
            </a:r>
            <a:r>
              <a:rPr lang="en-US" b="1" i="1" dirty="0" err="1">
                <a:hlinkClick r:id="rId2" action="ppaction://hlinkfile"/>
              </a:rPr>
              <a:t>lĩnh</a:t>
            </a:r>
            <a:r>
              <a:rPr lang="en-US" b="1" i="1" dirty="0">
                <a:hlinkClick r:id="rId2" action="ppaction://hlinkfile"/>
              </a:rPr>
              <a:t> </a:t>
            </a:r>
            <a:r>
              <a:rPr lang="en-US" b="1" i="1" dirty="0" err="1">
                <a:hlinkClick r:id="rId2" action="ppaction://hlinkfile"/>
              </a:rPr>
              <a:t>vực</a:t>
            </a:r>
            <a:r>
              <a:rPr lang="en-US" b="1" i="1" dirty="0">
                <a:hlinkClick r:id="rId2" action="ppaction://hlinkfile"/>
              </a:rPr>
              <a:t> </a:t>
            </a:r>
            <a:r>
              <a:rPr lang="en-US" b="1" i="1" dirty="0" err="1">
                <a:hlinkClick r:id="rId2" action="ppaction://hlinkfile"/>
              </a:rPr>
              <a:t>chính</a:t>
            </a:r>
            <a:r>
              <a:rPr lang="en-US" b="1" i="1" dirty="0">
                <a:hlinkClick r:id="rId2" action="ppaction://hlinkfile"/>
              </a:rPr>
              <a:t> </a:t>
            </a:r>
            <a:r>
              <a:rPr lang="en-US" b="1" i="1" dirty="0" err="1">
                <a:hlinkClick r:id="rId2" action="ppaction://hlinkfile"/>
              </a:rPr>
              <a:t>trị</a:t>
            </a:r>
            <a:endParaRPr lang="en-US" dirty="0"/>
          </a:p>
          <a:p>
            <a:pPr>
              <a:defRPr/>
            </a:pPr>
            <a:endParaRPr lang="en-US" b="1" dirty="0">
              <a:latin typeface="Century Schoolbook" pitchFamily="18" charset="0"/>
            </a:endParaRPr>
          </a:p>
        </p:txBody>
      </p:sp>
      <p:pic>
        <p:nvPicPr>
          <p:cNvPr id="74756" name="Picture 4" descr="sgn">
            <a:extLst>
              <a:ext uri="{FF2B5EF4-FFF2-40B4-BE49-F238E27FC236}">
                <a16:creationId xmlns:a16="http://schemas.microsoft.com/office/drawing/2014/main" id="{978E0ACB-EAEF-4B34-A6F1-BCE8EF16A05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4513" y="1066800"/>
            <a:ext cx="4953000"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4758" name="Text Box 6">
            <a:extLst>
              <a:ext uri="{FF2B5EF4-FFF2-40B4-BE49-F238E27FC236}">
                <a16:creationId xmlns:a16="http://schemas.microsoft.com/office/drawing/2014/main" id="{2B246DEC-7B81-4346-B8F1-AF663AD891B3}"/>
              </a:ext>
            </a:extLst>
          </p:cNvPr>
          <p:cNvSpPr txBox="1">
            <a:spLocks noChangeArrowheads="1"/>
          </p:cNvSpPr>
          <p:nvPr/>
        </p:nvSpPr>
        <p:spPr bwMode="auto">
          <a:xfrm>
            <a:off x="685800" y="4114800"/>
            <a:ext cx="8077200" cy="1373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r>
              <a:rPr lang="en-US" altLang="en-US" sz="2800" b="1"/>
              <a:t>“Trong chế độ dân chủ XHCN thì bao nhiêu quyền lực đều là của dân.Bao nhiêu sức mạnh đều ở nơi dân, bao nhiêu lợi ích đều là vì dân”</a:t>
            </a:r>
          </a:p>
        </p:txBody>
      </p:sp>
      <p:sp>
        <p:nvSpPr>
          <p:cNvPr id="74759" name="AutoShape 7">
            <a:extLst>
              <a:ext uri="{FF2B5EF4-FFF2-40B4-BE49-F238E27FC236}">
                <a16:creationId xmlns:a16="http://schemas.microsoft.com/office/drawing/2014/main" id="{72B50E1F-D294-4D56-94B7-C5BB3E582DF1}"/>
              </a:ext>
            </a:extLst>
          </p:cNvPr>
          <p:cNvSpPr>
            <a:spLocks noChangeArrowheads="1"/>
          </p:cNvSpPr>
          <p:nvPr/>
        </p:nvSpPr>
        <p:spPr bwMode="auto">
          <a:xfrm>
            <a:off x="5867400" y="457200"/>
            <a:ext cx="2895600" cy="3276600"/>
          </a:xfrm>
          <a:prstGeom prst="wedgeEllipseCallout">
            <a:avLst>
              <a:gd name="adj1" fmla="val -43583"/>
              <a:gd name="adj2" fmla="val 64097"/>
            </a:avLst>
          </a:prstGeom>
          <a:solidFill>
            <a:srgbClr val="FF00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ctr" eaLnBrk="1" hangingPunct="1"/>
            <a:r>
              <a:rPr lang="en-US" altLang="en-US" sz="2800"/>
              <a:t> </a:t>
            </a:r>
            <a:r>
              <a:rPr lang="en-US" altLang="en-US" sz="2800" b="1"/>
              <a:t>Qua câu    nói của Bác em có suy nghĩ gi?</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nodeType="clickEffect">
                                  <p:stCondLst>
                                    <p:cond delay="0"/>
                                  </p:stCondLst>
                                  <p:childTnLst>
                                    <p:set>
                                      <p:cBhvr>
                                        <p:cTn id="6" dur="1" fill="hold">
                                          <p:stCondLst>
                                            <p:cond delay="0"/>
                                          </p:stCondLst>
                                        </p:cTn>
                                        <p:tgtEl>
                                          <p:spTgt spid="74755">
                                            <p:txEl>
                                              <p:pRg st="0" end="0"/>
                                            </p:txEl>
                                          </p:spTgt>
                                        </p:tgtEl>
                                        <p:attrNameLst>
                                          <p:attrName>style.visibility</p:attrName>
                                        </p:attrNameLst>
                                      </p:cBhvr>
                                      <p:to>
                                        <p:strVal val="visible"/>
                                      </p:to>
                                    </p:set>
                                    <p:anim to="" calcmode="lin" valueType="num">
                                      <p:cBhvr>
                                        <p:cTn id="7" dur="1" fill="hold"/>
                                        <p:tgtEl>
                                          <p:spTgt spid="74755">
                                            <p:txEl>
                                              <p:pRg st="0" end="0"/>
                                            </p:txEl>
                                          </p:spTgt>
                                        </p:tgtEl>
                                        <p:attrNameLst>
                                          <p:attrName/>
                                        </p:attrNameLst>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24" presetClass="entr" presetSubtype="0" fill="hold" nodeType="clickEffect">
                                  <p:stCondLst>
                                    <p:cond delay="0"/>
                                  </p:stCondLst>
                                  <p:childTnLst>
                                    <p:set>
                                      <p:cBhvr>
                                        <p:cTn id="11" dur="1" fill="hold">
                                          <p:stCondLst>
                                            <p:cond delay="0"/>
                                          </p:stCondLst>
                                        </p:cTn>
                                        <p:tgtEl>
                                          <p:spTgt spid="74755">
                                            <p:txEl>
                                              <p:pRg st="1" end="1"/>
                                            </p:txEl>
                                          </p:spTgt>
                                        </p:tgtEl>
                                        <p:attrNameLst>
                                          <p:attrName>style.visibility</p:attrName>
                                        </p:attrNameLst>
                                      </p:cBhvr>
                                      <p:to>
                                        <p:strVal val="visible"/>
                                      </p:to>
                                    </p:set>
                                    <p:anim to="" calcmode="lin" valueType="num">
                                      <p:cBhvr>
                                        <p:cTn id="12" dur="1" fill="hold"/>
                                        <p:tgtEl>
                                          <p:spTgt spid="74755">
                                            <p:txEl>
                                              <p:pRg st="1" end="1"/>
                                            </p:txEl>
                                          </p:spTgt>
                                        </p:tgtEl>
                                        <p:attrNameLst>
                                          <p:attrName/>
                                        </p:attrNameLst>
                                      </p:cBhvr>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53" presetClass="entr" presetSubtype="0" fill="hold" nodeType="clickEffect">
                                  <p:stCondLst>
                                    <p:cond delay="0"/>
                                  </p:stCondLst>
                                  <p:childTnLst>
                                    <p:set>
                                      <p:cBhvr>
                                        <p:cTn id="16" dur="1" fill="hold">
                                          <p:stCondLst>
                                            <p:cond delay="0"/>
                                          </p:stCondLst>
                                        </p:cTn>
                                        <p:tgtEl>
                                          <p:spTgt spid="74756"/>
                                        </p:tgtEl>
                                        <p:attrNameLst>
                                          <p:attrName>style.visibility</p:attrName>
                                        </p:attrNameLst>
                                      </p:cBhvr>
                                      <p:to>
                                        <p:strVal val="visible"/>
                                      </p:to>
                                    </p:set>
                                    <p:anim calcmode="lin" valueType="num">
                                      <p:cBhvr>
                                        <p:cTn id="17" dur="500" fill="hold"/>
                                        <p:tgtEl>
                                          <p:spTgt spid="74756"/>
                                        </p:tgtEl>
                                        <p:attrNameLst>
                                          <p:attrName>ppt_w</p:attrName>
                                        </p:attrNameLst>
                                      </p:cBhvr>
                                      <p:tavLst>
                                        <p:tav tm="0">
                                          <p:val>
                                            <p:fltVal val="0"/>
                                          </p:val>
                                        </p:tav>
                                        <p:tav tm="100000">
                                          <p:val>
                                            <p:strVal val="#ppt_w"/>
                                          </p:val>
                                        </p:tav>
                                      </p:tavLst>
                                    </p:anim>
                                    <p:anim calcmode="lin" valueType="num">
                                      <p:cBhvr>
                                        <p:cTn id="18" dur="500" fill="hold"/>
                                        <p:tgtEl>
                                          <p:spTgt spid="74756"/>
                                        </p:tgtEl>
                                        <p:attrNameLst>
                                          <p:attrName>ppt_h</p:attrName>
                                        </p:attrNameLst>
                                      </p:cBhvr>
                                      <p:tavLst>
                                        <p:tav tm="0">
                                          <p:val>
                                            <p:fltVal val="0"/>
                                          </p:val>
                                        </p:tav>
                                        <p:tav tm="100000">
                                          <p:val>
                                            <p:strVal val="#ppt_h"/>
                                          </p:val>
                                        </p:tav>
                                      </p:tavLst>
                                    </p:anim>
                                    <p:animEffect transition="in" filter="fade">
                                      <p:cBhvr>
                                        <p:cTn id="19" dur="500"/>
                                        <p:tgtEl>
                                          <p:spTgt spid="74756"/>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24" presetClass="entr" presetSubtype="0" fill="hold" nodeType="clickEffect">
                                  <p:stCondLst>
                                    <p:cond delay="0"/>
                                  </p:stCondLst>
                                  <p:childTnLst>
                                    <p:set>
                                      <p:cBhvr>
                                        <p:cTn id="23" dur="1" fill="hold">
                                          <p:stCondLst>
                                            <p:cond delay="0"/>
                                          </p:stCondLst>
                                        </p:cTn>
                                        <p:tgtEl>
                                          <p:spTgt spid="74758">
                                            <p:txEl>
                                              <p:pRg st="0" end="0"/>
                                            </p:txEl>
                                          </p:spTgt>
                                        </p:tgtEl>
                                        <p:attrNameLst>
                                          <p:attrName>style.visibility</p:attrName>
                                        </p:attrNameLst>
                                      </p:cBhvr>
                                      <p:to>
                                        <p:strVal val="visible"/>
                                      </p:to>
                                    </p:set>
                                    <p:anim to="" calcmode="lin" valueType="num">
                                      <p:cBhvr>
                                        <p:cTn id="24" dur="1" fill="hold"/>
                                        <p:tgtEl>
                                          <p:spTgt spid="74758">
                                            <p:txEl>
                                              <p:pRg st="0" end="0"/>
                                            </p:txEl>
                                          </p:spTgt>
                                        </p:tgtEl>
                                        <p:attrNameLst>
                                          <p:attrName/>
                                        </p:attrNameLst>
                                      </p:cBhvr>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53" presetClass="entr" presetSubtype="0" fill="hold" grpId="0" nodeType="clickEffect">
                                  <p:stCondLst>
                                    <p:cond delay="0"/>
                                  </p:stCondLst>
                                  <p:childTnLst>
                                    <p:set>
                                      <p:cBhvr>
                                        <p:cTn id="28" dur="1" fill="hold">
                                          <p:stCondLst>
                                            <p:cond delay="0"/>
                                          </p:stCondLst>
                                        </p:cTn>
                                        <p:tgtEl>
                                          <p:spTgt spid="74759"/>
                                        </p:tgtEl>
                                        <p:attrNameLst>
                                          <p:attrName>style.visibility</p:attrName>
                                        </p:attrNameLst>
                                      </p:cBhvr>
                                      <p:to>
                                        <p:strVal val="visible"/>
                                      </p:to>
                                    </p:set>
                                    <p:anim calcmode="lin" valueType="num">
                                      <p:cBhvr>
                                        <p:cTn id="29" dur="500" fill="hold"/>
                                        <p:tgtEl>
                                          <p:spTgt spid="74759"/>
                                        </p:tgtEl>
                                        <p:attrNameLst>
                                          <p:attrName>ppt_w</p:attrName>
                                        </p:attrNameLst>
                                      </p:cBhvr>
                                      <p:tavLst>
                                        <p:tav tm="0">
                                          <p:val>
                                            <p:fltVal val="0"/>
                                          </p:val>
                                        </p:tav>
                                        <p:tav tm="100000">
                                          <p:val>
                                            <p:strVal val="#ppt_w"/>
                                          </p:val>
                                        </p:tav>
                                      </p:tavLst>
                                    </p:anim>
                                    <p:anim calcmode="lin" valueType="num">
                                      <p:cBhvr>
                                        <p:cTn id="30" dur="500" fill="hold"/>
                                        <p:tgtEl>
                                          <p:spTgt spid="74759"/>
                                        </p:tgtEl>
                                        <p:attrNameLst>
                                          <p:attrName>ppt_h</p:attrName>
                                        </p:attrNameLst>
                                      </p:cBhvr>
                                      <p:tavLst>
                                        <p:tav tm="0">
                                          <p:val>
                                            <p:fltVal val="0"/>
                                          </p:val>
                                        </p:tav>
                                        <p:tav tm="100000">
                                          <p:val>
                                            <p:strVal val="#ppt_h"/>
                                          </p:val>
                                        </p:tav>
                                      </p:tavLst>
                                    </p:anim>
                                    <p:animEffect transition="in" filter="fade">
                                      <p:cBhvr>
                                        <p:cTn id="31" dur="500"/>
                                        <p:tgtEl>
                                          <p:spTgt spid="747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75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22E2D6E7-1BC4-4E1E-BAD7-2A9BAC44FEFD}"/>
              </a:ext>
            </a:extLst>
          </p:cNvPr>
          <p:cNvSpPr>
            <a:spLocks noGrp="1" noChangeArrowheads="1"/>
          </p:cNvSpPr>
          <p:nvPr>
            <p:ph type="title"/>
          </p:nvPr>
        </p:nvSpPr>
        <p:spPr>
          <a:xfrm>
            <a:off x="700088" y="1066800"/>
            <a:ext cx="8229600" cy="1371600"/>
          </a:xfrm>
        </p:spPr>
        <p:txBody>
          <a:bodyPr/>
          <a:lstStyle/>
          <a:p>
            <a:r>
              <a:rPr lang="en-US" altLang="en-US" u="sng"/>
              <a:t>Thể hiện chế độ quyền lực hoàn toàn thuộc về </a:t>
            </a:r>
            <a:br>
              <a:rPr lang="en-US" altLang="en-US" u="sng"/>
            </a:br>
            <a:r>
              <a:rPr lang="en-US" altLang="en-US" u="sng"/>
              <a:t>Nhân dân trước hết là nhân dân lao động</a:t>
            </a:r>
          </a:p>
        </p:txBody>
      </p:sp>
      <p:sp>
        <p:nvSpPr>
          <p:cNvPr id="75783" name="AutoShape 7">
            <a:extLst>
              <a:ext uri="{FF2B5EF4-FFF2-40B4-BE49-F238E27FC236}">
                <a16:creationId xmlns:a16="http://schemas.microsoft.com/office/drawing/2014/main" id="{59951157-277B-43E9-9779-4EBBE4435DA7}"/>
              </a:ext>
            </a:extLst>
          </p:cNvPr>
          <p:cNvSpPr>
            <a:spLocks noChangeArrowheads="1"/>
          </p:cNvSpPr>
          <p:nvPr/>
        </p:nvSpPr>
        <p:spPr bwMode="auto">
          <a:xfrm>
            <a:off x="44450" y="1219200"/>
            <a:ext cx="976313" cy="685800"/>
          </a:xfrm>
          <a:prstGeom prst="notchedRightArrow">
            <a:avLst>
              <a:gd name="adj1" fmla="val 50000"/>
              <a:gd name="adj2" fmla="val 35590"/>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endParaRPr lang="en-US" altLang="en-US"/>
          </a:p>
        </p:txBody>
      </p:sp>
      <p:sp>
        <p:nvSpPr>
          <p:cNvPr id="75785" name="AutoShape 9">
            <a:extLst>
              <a:ext uri="{FF2B5EF4-FFF2-40B4-BE49-F238E27FC236}">
                <a16:creationId xmlns:a16="http://schemas.microsoft.com/office/drawing/2014/main" id="{7A710FB7-B21E-47A0-A0BB-401BCC3110F9}"/>
              </a:ext>
            </a:extLst>
          </p:cNvPr>
          <p:cNvSpPr>
            <a:spLocks noChangeArrowheads="1"/>
          </p:cNvSpPr>
          <p:nvPr/>
        </p:nvSpPr>
        <p:spPr bwMode="auto">
          <a:xfrm>
            <a:off x="4572000" y="2971800"/>
            <a:ext cx="485775" cy="976313"/>
          </a:xfrm>
          <a:prstGeom prst="downArrow">
            <a:avLst>
              <a:gd name="adj1" fmla="val 50000"/>
              <a:gd name="adj2" fmla="val 50245"/>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endParaRPr lang="en-US" altLang="en-US"/>
          </a:p>
        </p:txBody>
      </p:sp>
      <p:sp>
        <p:nvSpPr>
          <p:cNvPr id="22533" name="Rectangle 1">
            <a:extLst>
              <a:ext uri="{FF2B5EF4-FFF2-40B4-BE49-F238E27FC236}">
                <a16:creationId xmlns:a16="http://schemas.microsoft.com/office/drawing/2014/main" id="{3CABADC0-C3D2-4230-9CB6-AD87488D2C65}"/>
              </a:ext>
            </a:extLst>
          </p:cNvPr>
          <p:cNvSpPr>
            <a:spLocks noChangeArrowheads="1"/>
          </p:cNvSpPr>
          <p:nvPr/>
        </p:nvSpPr>
        <p:spPr bwMode="auto">
          <a:xfrm>
            <a:off x="533400" y="4419600"/>
            <a:ext cx="830580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ctr" eaLnBrk="1" hangingPunct="1"/>
            <a:r>
              <a:rPr lang="en-US" altLang="en-US" sz="2800" b="1">
                <a:solidFill>
                  <a:srgbClr val="FF0000"/>
                </a:solidFill>
              </a:rPr>
              <a:t>Nhà nước XHCN là cơ quan quyền lực của dân</a:t>
            </a:r>
          </a:p>
          <a:p>
            <a:pPr algn="ctr" eaLnBrk="1" hangingPunct="1"/>
            <a:r>
              <a:rPr lang="en-US" altLang="en-US" sz="2800" b="1">
                <a:solidFill>
                  <a:srgbClr val="FF0000"/>
                </a:solidFill>
              </a:rPr>
              <a:t>thể hiện và thực hiện ý chí quyền lực của </a:t>
            </a:r>
          </a:p>
          <a:p>
            <a:pPr algn="ctr" eaLnBrk="1" hangingPunct="1"/>
            <a:r>
              <a:rPr lang="en-US" altLang="en-US" sz="2800" b="1">
                <a:solidFill>
                  <a:srgbClr val="FF0000"/>
                </a:solidFill>
              </a:rPr>
              <a:t>Nhân dân</a:t>
            </a: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75783"/>
                                        </p:tgtEl>
                                        <p:attrNameLst>
                                          <p:attrName>style.visibility</p:attrName>
                                        </p:attrNameLst>
                                      </p:cBhvr>
                                      <p:to>
                                        <p:strVal val="visible"/>
                                      </p:to>
                                    </p:set>
                                    <p:animEffect transition="in" filter="checkerboard(across)">
                                      <p:cBhvr>
                                        <p:cTn id="7" dur="500"/>
                                        <p:tgtEl>
                                          <p:spTgt spid="7578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3" presetClass="entr" presetSubtype="0" fill="hold" grpId="0" nodeType="clickEffect">
                                  <p:stCondLst>
                                    <p:cond delay="0"/>
                                  </p:stCondLst>
                                  <p:childTnLst>
                                    <p:set>
                                      <p:cBhvr>
                                        <p:cTn id="11" dur="1" fill="hold">
                                          <p:stCondLst>
                                            <p:cond delay="0"/>
                                          </p:stCondLst>
                                        </p:cTn>
                                        <p:tgtEl>
                                          <p:spTgt spid="75785"/>
                                        </p:tgtEl>
                                        <p:attrNameLst>
                                          <p:attrName>style.visibility</p:attrName>
                                        </p:attrNameLst>
                                      </p:cBhvr>
                                      <p:to>
                                        <p:strVal val="visible"/>
                                      </p:to>
                                    </p:set>
                                    <p:anim calcmode="lin" valueType="num">
                                      <p:cBhvr>
                                        <p:cTn id="12" dur="500" fill="hold"/>
                                        <p:tgtEl>
                                          <p:spTgt spid="75785"/>
                                        </p:tgtEl>
                                        <p:attrNameLst>
                                          <p:attrName>ppt_w</p:attrName>
                                        </p:attrNameLst>
                                      </p:cBhvr>
                                      <p:tavLst>
                                        <p:tav tm="0">
                                          <p:val>
                                            <p:fltVal val="0"/>
                                          </p:val>
                                        </p:tav>
                                        <p:tav tm="100000">
                                          <p:val>
                                            <p:strVal val="#ppt_w"/>
                                          </p:val>
                                        </p:tav>
                                      </p:tavLst>
                                    </p:anim>
                                    <p:anim calcmode="lin" valueType="num">
                                      <p:cBhvr>
                                        <p:cTn id="13" dur="500" fill="hold"/>
                                        <p:tgtEl>
                                          <p:spTgt spid="75785"/>
                                        </p:tgtEl>
                                        <p:attrNameLst>
                                          <p:attrName>ppt_h</p:attrName>
                                        </p:attrNameLst>
                                      </p:cBhvr>
                                      <p:tavLst>
                                        <p:tav tm="0">
                                          <p:val>
                                            <p:fltVal val="0"/>
                                          </p:val>
                                        </p:tav>
                                        <p:tav tm="100000">
                                          <p:val>
                                            <p:strVal val="#ppt_h"/>
                                          </p:val>
                                        </p:tav>
                                      </p:tavLst>
                                    </p:anim>
                                    <p:animEffect transition="in" filter="fade">
                                      <p:cBhvr>
                                        <p:cTn id="14" dur="500"/>
                                        <p:tgtEl>
                                          <p:spTgt spid="757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783" grpId="0" animBg="1"/>
      <p:bldP spid="7578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9AAD088A-0823-43D9-850E-F041D22F6B8B}"/>
              </a:ext>
            </a:extLst>
          </p:cNvPr>
          <p:cNvSpPr>
            <a:spLocks noGrp="1"/>
          </p:cNvSpPr>
          <p:nvPr>
            <p:ph type="ftr" sz="quarter" idx="11"/>
          </p:nvPr>
        </p:nvSpPr>
        <p:spPr/>
        <p:txBody>
          <a:bodyPr/>
          <a:lstStyle/>
          <a:p>
            <a:pPr>
              <a:defRPr/>
            </a:pPr>
            <a:endParaRPr lang="en-US" dirty="0"/>
          </a:p>
        </p:txBody>
      </p:sp>
      <p:sp>
        <p:nvSpPr>
          <p:cNvPr id="23555" name="Slide Number Placeholder 5">
            <a:extLst>
              <a:ext uri="{FF2B5EF4-FFF2-40B4-BE49-F238E27FC236}">
                <a16:creationId xmlns:a16="http://schemas.microsoft.com/office/drawing/2014/main" id="{78BFF954-D986-4F71-98C1-53341EDDE9D0}"/>
              </a:ext>
            </a:extLst>
          </p:cNvPr>
          <p:cNvSpPr>
            <a:spLocks noGrp="1"/>
          </p:cNvSpPr>
          <p:nvPr>
            <p:ph type="sldNum" sz="quarter" idx="12"/>
          </p:nvPr>
        </p:nvSpPr>
        <p:spPr>
          <a:noFill/>
        </p:spPr>
        <p:txBody>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fld id="{BCFF9DF4-083D-495F-8DD0-D72543C4AD59}" type="slidenum">
              <a:rPr lang="en-US" altLang="en-US" sz="1400">
                <a:solidFill>
                  <a:srgbClr val="0000FF"/>
                </a:solidFill>
              </a:rPr>
              <a:pPr eaLnBrk="1" hangingPunct="1"/>
              <a:t>22</a:t>
            </a:fld>
            <a:endParaRPr lang="en-US" altLang="en-US" sz="1400">
              <a:solidFill>
                <a:srgbClr val="0000FF"/>
              </a:solidFill>
            </a:endParaRPr>
          </a:p>
        </p:txBody>
      </p:sp>
      <p:sp>
        <p:nvSpPr>
          <p:cNvPr id="23556" name="Rectangle 2">
            <a:extLst>
              <a:ext uri="{FF2B5EF4-FFF2-40B4-BE49-F238E27FC236}">
                <a16:creationId xmlns:a16="http://schemas.microsoft.com/office/drawing/2014/main" id="{958D6D01-9513-4055-AEE0-DC6E9D6AF321}"/>
              </a:ext>
            </a:extLst>
          </p:cNvPr>
          <p:cNvSpPr>
            <a:spLocks noGrp="1" noChangeArrowheads="1"/>
          </p:cNvSpPr>
          <p:nvPr>
            <p:ph type="title"/>
          </p:nvPr>
        </p:nvSpPr>
        <p:spPr>
          <a:xfrm>
            <a:off x="457200" y="304800"/>
            <a:ext cx="8229600" cy="1143000"/>
          </a:xfrm>
        </p:spPr>
        <p:txBody>
          <a:bodyPr/>
          <a:lstStyle/>
          <a:p>
            <a:pPr eaLnBrk="1" hangingPunct="1"/>
            <a:r>
              <a:rPr lang="en-US" altLang="en-US"/>
              <a:t>2. Xây dựng nền dân chủ XHCN ở Việt Nam</a:t>
            </a:r>
          </a:p>
        </p:txBody>
      </p:sp>
      <p:sp>
        <p:nvSpPr>
          <p:cNvPr id="38915" name="Rectangle 3">
            <a:extLst>
              <a:ext uri="{FF2B5EF4-FFF2-40B4-BE49-F238E27FC236}">
                <a16:creationId xmlns:a16="http://schemas.microsoft.com/office/drawing/2014/main" id="{705588DB-0FED-4F0E-BDC8-4E6871BD074A}"/>
              </a:ext>
            </a:extLst>
          </p:cNvPr>
          <p:cNvSpPr>
            <a:spLocks noGrp="1" noChangeArrowheads="1"/>
          </p:cNvSpPr>
          <p:nvPr>
            <p:ph type="body" idx="1"/>
          </p:nvPr>
        </p:nvSpPr>
        <p:spPr/>
        <p:txBody>
          <a:bodyPr/>
          <a:lstStyle/>
          <a:p>
            <a:pPr eaLnBrk="1" hangingPunct="1">
              <a:buFontTx/>
              <a:buNone/>
            </a:pPr>
            <a:r>
              <a:rPr lang="en-US" altLang="en-US" b="1" i="1"/>
              <a:t>b. </a:t>
            </a:r>
            <a:r>
              <a:rPr lang="en-US" altLang="en-US" b="1" i="1">
                <a:hlinkClick r:id="rId2" action="ppaction://hlinkfile"/>
              </a:rPr>
              <a:t>Dân chủ trong lĩnh vực chính trị</a:t>
            </a:r>
            <a:endParaRPr lang="en-US" altLang="en-US"/>
          </a:p>
          <a:p>
            <a:pPr eaLnBrk="1" hangingPunct="1">
              <a:buFontTx/>
              <a:buNone/>
            </a:pPr>
            <a:r>
              <a:rPr lang="en-US" altLang="en-US"/>
              <a:t>-  Quyền bầu cử và ứng cử vào các cơ quan quyền lực của nhà nước, các tổ chức chính trị - xã hội</a:t>
            </a:r>
          </a:p>
          <a:p>
            <a:pPr eaLnBrk="1" hangingPunct="1">
              <a:buFontTx/>
              <a:buNone/>
            </a:pPr>
            <a:r>
              <a:rPr lang="en-US" altLang="en-US"/>
              <a:t>-  Quyền tham gia quản lý nhà nước và xã hội, tham gia thảo luận các vấn đề chung của Nhà nước và địa phương</a:t>
            </a:r>
          </a:p>
          <a:p>
            <a:pPr eaLnBrk="1" hangingPunct="1">
              <a:buFontTx/>
              <a:buNone/>
            </a:pPr>
            <a:r>
              <a:rPr lang="en-US" altLang="en-US"/>
              <a:t>-  Quyền kiến nghị với các cơ quan nhà nước, biểu quyết khi nhà nước trưng cầu dân ý</a:t>
            </a:r>
          </a:p>
          <a:p>
            <a:pPr eaLnBrk="1" hangingPunct="1">
              <a:buFontTx/>
              <a:buNone/>
            </a:pPr>
            <a:r>
              <a:rPr lang="en-US" altLang="en-US"/>
              <a:t>-  Quyền được thông tin, tự do ngôn luận, tự do báo chí.</a:t>
            </a:r>
          </a:p>
          <a:p>
            <a:pPr eaLnBrk="1" hangingPunct="1">
              <a:buFontTx/>
              <a:buNone/>
            </a:pPr>
            <a:r>
              <a:rPr lang="en-US" altLang="en-US"/>
              <a:t>-  Công dân có nghĩa vụ bảo vệ tổ quốc, tham gia bảo vệ an ninh quốc gia, giữ gìn trật tự, an toàn xã hội.</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8915">
                                            <p:txEl>
                                              <p:pRg st="0" end="0"/>
                                            </p:txEl>
                                          </p:spTgt>
                                        </p:tgtEl>
                                        <p:attrNameLst>
                                          <p:attrName>style.visibility</p:attrName>
                                        </p:attrNameLst>
                                      </p:cBhvr>
                                      <p:to>
                                        <p:strVal val="visible"/>
                                      </p:to>
                                    </p:set>
                                    <p:anim calcmode="lin" valueType="num">
                                      <p:cBhvr additive="base">
                                        <p:cTn id="7" dur="500" fill="hold"/>
                                        <p:tgtEl>
                                          <p:spTgt spid="3891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891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8915">
                                            <p:txEl>
                                              <p:pRg st="1" end="1"/>
                                            </p:txEl>
                                          </p:spTgt>
                                        </p:tgtEl>
                                        <p:attrNameLst>
                                          <p:attrName>style.visibility</p:attrName>
                                        </p:attrNameLst>
                                      </p:cBhvr>
                                      <p:to>
                                        <p:strVal val="visible"/>
                                      </p:to>
                                    </p:set>
                                    <p:anim calcmode="lin" valueType="num">
                                      <p:cBhvr additive="base">
                                        <p:cTn id="13" dur="500" fill="hold"/>
                                        <p:tgtEl>
                                          <p:spTgt spid="3891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891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8915">
                                            <p:txEl>
                                              <p:pRg st="2" end="2"/>
                                            </p:txEl>
                                          </p:spTgt>
                                        </p:tgtEl>
                                        <p:attrNameLst>
                                          <p:attrName>style.visibility</p:attrName>
                                        </p:attrNameLst>
                                      </p:cBhvr>
                                      <p:to>
                                        <p:strVal val="visible"/>
                                      </p:to>
                                    </p:set>
                                    <p:anim calcmode="lin" valueType="num">
                                      <p:cBhvr additive="base">
                                        <p:cTn id="19" dur="500" fill="hold"/>
                                        <p:tgtEl>
                                          <p:spTgt spid="3891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891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8915">
                                            <p:txEl>
                                              <p:pRg st="3" end="3"/>
                                            </p:txEl>
                                          </p:spTgt>
                                        </p:tgtEl>
                                        <p:attrNameLst>
                                          <p:attrName>style.visibility</p:attrName>
                                        </p:attrNameLst>
                                      </p:cBhvr>
                                      <p:to>
                                        <p:strVal val="visible"/>
                                      </p:to>
                                    </p:set>
                                    <p:anim calcmode="lin" valueType="num">
                                      <p:cBhvr additive="base">
                                        <p:cTn id="25" dur="500" fill="hold"/>
                                        <p:tgtEl>
                                          <p:spTgt spid="3891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891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8915">
                                            <p:txEl>
                                              <p:pRg st="4" end="4"/>
                                            </p:txEl>
                                          </p:spTgt>
                                        </p:tgtEl>
                                        <p:attrNameLst>
                                          <p:attrName>style.visibility</p:attrName>
                                        </p:attrNameLst>
                                      </p:cBhvr>
                                      <p:to>
                                        <p:strVal val="visible"/>
                                      </p:to>
                                    </p:set>
                                    <p:anim calcmode="lin" valueType="num">
                                      <p:cBhvr additive="base">
                                        <p:cTn id="31" dur="500" fill="hold"/>
                                        <p:tgtEl>
                                          <p:spTgt spid="3891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891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8915">
                                            <p:txEl>
                                              <p:pRg st="5" end="5"/>
                                            </p:txEl>
                                          </p:spTgt>
                                        </p:tgtEl>
                                        <p:attrNameLst>
                                          <p:attrName>style.visibility</p:attrName>
                                        </p:attrNameLst>
                                      </p:cBhvr>
                                      <p:to>
                                        <p:strVal val="visible"/>
                                      </p:to>
                                    </p:set>
                                    <p:anim calcmode="lin" valueType="num">
                                      <p:cBhvr additive="base">
                                        <p:cTn id="37" dur="500" fill="hold"/>
                                        <p:tgtEl>
                                          <p:spTgt spid="38915">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8915">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5"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07FAD50A-5E25-4183-B17A-9DC7A6DBC040}"/>
              </a:ext>
            </a:extLst>
          </p:cNvPr>
          <p:cNvSpPr>
            <a:spLocks noGrp="1"/>
          </p:cNvSpPr>
          <p:nvPr>
            <p:ph type="ftr" sz="quarter" idx="11"/>
          </p:nvPr>
        </p:nvSpPr>
        <p:spPr>
          <a:xfrm>
            <a:off x="304800" y="4419600"/>
            <a:ext cx="8534400" cy="2057400"/>
          </a:xfrm>
        </p:spPr>
        <p:txBody>
          <a:bodyPr/>
          <a:lstStyle/>
          <a:p>
            <a:pPr algn="l">
              <a:defRPr/>
            </a:pPr>
            <a:r>
              <a:rPr lang="en-US" sz="2800" dirty="0">
                <a:solidFill>
                  <a:srgbClr val="FF0000"/>
                </a:solidFill>
              </a:rPr>
              <a:t>                    </a:t>
            </a:r>
            <a:r>
              <a:rPr lang="en-US" sz="2800" dirty="0" err="1">
                <a:solidFill>
                  <a:srgbClr val="FF0000"/>
                </a:solidFill>
              </a:rPr>
              <a:t>Đồng</a:t>
            </a:r>
            <a:r>
              <a:rPr lang="en-US" sz="2800" dirty="0">
                <a:solidFill>
                  <a:srgbClr val="FF0000"/>
                </a:solidFill>
              </a:rPr>
              <a:t> </a:t>
            </a:r>
            <a:r>
              <a:rPr lang="en-US" sz="2800" dirty="0" err="1">
                <a:solidFill>
                  <a:srgbClr val="FF0000"/>
                </a:solidFill>
              </a:rPr>
              <a:t>thời</a:t>
            </a:r>
            <a:r>
              <a:rPr lang="en-US" sz="2800" dirty="0">
                <a:solidFill>
                  <a:srgbClr val="FF0000"/>
                </a:solidFill>
              </a:rPr>
              <a:t> </a:t>
            </a:r>
            <a:r>
              <a:rPr lang="en-US" sz="2800" dirty="0" err="1">
                <a:solidFill>
                  <a:srgbClr val="FF0000"/>
                </a:solidFill>
              </a:rPr>
              <a:t>với</a:t>
            </a:r>
            <a:r>
              <a:rPr lang="en-US" sz="2800" dirty="0">
                <a:solidFill>
                  <a:srgbClr val="FF0000"/>
                </a:solidFill>
              </a:rPr>
              <a:t> </a:t>
            </a:r>
            <a:r>
              <a:rPr lang="en-US" sz="2800" dirty="0" err="1">
                <a:solidFill>
                  <a:srgbClr val="FF0000"/>
                </a:solidFill>
              </a:rPr>
              <a:t>việc</a:t>
            </a:r>
            <a:r>
              <a:rPr lang="en-US" sz="2800" dirty="0">
                <a:solidFill>
                  <a:srgbClr val="FF0000"/>
                </a:solidFill>
              </a:rPr>
              <a:t> </a:t>
            </a:r>
            <a:r>
              <a:rPr lang="en-US" sz="2800" dirty="0" err="1">
                <a:solidFill>
                  <a:srgbClr val="FF0000"/>
                </a:solidFill>
              </a:rPr>
              <a:t>hưởng</a:t>
            </a:r>
            <a:r>
              <a:rPr lang="en-US" sz="2800" dirty="0">
                <a:solidFill>
                  <a:srgbClr val="FF0000"/>
                </a:solidFill>
              </a:rPr>
              <a:t> </a:t>
            </a:r>
            <a:r>
              <a:rPr lang="en-US" sz="2800" dirty="0" err="1">
                <a:solidFill>
                  <a:srgbClr val="FF0000"/>
                </a:solidFill>
              </a:rPr>
              <a:t>quyền</a:t>
            </a:r>
            <a:r>
              <a:rPr lang="en-US" sz="2800" dirty="0">
                <a:solidFill>
                  <a:srgbClr val="FF0000"/>
                </a:solidFill>
              </a:rPr>
              <a:t>, </a:t>
            </a:r>
            <a:r>
              <a:rPr lang="en-US" sz="2800" dirty="0" err="1">
                <a:solidFill>
                  <a:srgbClr val="FF0000"/>
                </a:solidFill>
              </a:rPr>
              <a:t>công</a:t>
            </a:r>
            <a:r>
              <a:rPr lang="en-US" sz="2800" dirty="0">
                <a:solidFill>
                  <a:srgbClr val="FF0000"/>
                </a:solidFill>
              </a:rPr>
              <a:t> </a:t>
            </a:r>
            <a:r>
              <a:rPr lang="en-US" sz="2800" dirty="0" err="1">
                <a:solidFill>
                  <a:srgbClr val="FF0000"/>
                </a:solidFill>
              </a:rPr>
              <a:t>dân</a:t>
            </a:r>
            <a:r>
              <a:rPr lang="en-US" sz="2800" dirty="0">
                <a:solidFill>
                  <a:srgbClr val="FF0000"/>
                </a:solidFill>
              </a:rPr>
              <a:t> </a:t>
            </a:r>
            <a:r>
              <a:rPr lang="en-US" sz="2800" dirty="0" err="1">
                <a:solidFill>
                  <a:srgbClr val="FF0000"/>
                </a:solidFill>
              </a:rPr>
              <a:t>có</a:t>
            </a:r>
            <a:r>
              <a:rPr lang="en-US" sz="2800" dirty="0">
                <a:solidFill>
                  <a:srgbClr val="FF0000"/>
                </a:solidFill>
              </a:rPr>
              <a:t> </a:t>
            </a:r>
            <a:r>
              <a:rPr lang="en-US" sz="2800" dirty="0" err="1">
                <a:solidFill>
                  <a:srgbClr val="FF0000"/>
                </a:solidFill>
              </a:rPr>
              <a:t>nghĩa</a:t>
            </a:r>
            <a:r>
              <a:rPr lang="en-US" sz="2800" dirty="0">
                <a:solidFill>
                  <a:srgbClr val="FF0000"/>
                </a:solidFill>
              </a:rPr>
              <a:t> </a:t>
            </a:r>
            <a:r>
              <a:rPr lang="en-US" sz="2800" dirty="0" err="1">
                <a:solidFill>
                  <a:srgbClr val="FF0000"/>
                </a:solidFill>
              </a:rPr>
              <a:t>vụ</a:t>
            </a:r>
            <a:r>
              <a:rPr lang="en-US" sz="2800" dirty="0">
                <a:solidFill>
                  <a:srgbClr val="FF0000"/>
                </a:solidFill>
              </a:rPr>
              <a:t> </a:t>
            </a:r>
            <a:r>
              <a:rPr lang="en-US" sz="2800" dirty="0" err="1">
                <a:solidFill>
                  <a:srgbClr val="FF0000"/>
                </a:solidFill>
              </a:rPr>
              <a:t>tôn</a:t>
            </a:r>
            <a:r>
              <a:rPr lang="en-US" sz="2800" dirty="0">
                <a:solidFill>
                  <a:srgbClr val="FF0000"/>
                </a:solidFill>
              </a:rPr>
              <a:t> </a:t>
            </a:r>
            <a:r>
              <a:rPr lang="en-US" sz="2800" dirty="0" err="1">
                <a:solidFill>
                  <a:srgbClr val="FF0000"/>
                </a:solidFill>
              </a:rPr>
              <a:t>trọng</a:t>
            </a:r>
            <a:r>
              <a:rPr lang="en-US" sz="2800" dirty="0">
                <a:solidFill>
                  <a:srgbClr val="FF0000"/>
                </a:solidFill>
              </a:rPr>
              <a:t>, </a:t>
            </a:r>
            <a:r>
              <a:rPr lang="en-US" sz="2800" dirty="0" err="1">
                <a:solidFill>
                  <a:srgbClr val="FF0000"/>
                </a:solidFill>
              </a:rPr>
              <a:t>giữ</a:t>
            </a:r>
            <a:r>
              <a:rPr lang="en-US" sz="2800" dirty="0">
                <a:solidFill>
                  <a:srgbClr val="FF0000"/>
                </a:solidFill>
              </a:rPr>
              <a:t> </a:t>
            </a:r>
            <a:r>
              <a:rPr lang="en-US" sz="2800" dirty="0" err="1">
                <a:solidFill>
                  <a:srgbClr val="FF0000"/>
                </a:solidFill>
              </a:rPr>
              <a:t>gìn</a:t>
            </a:r>
            <a:r>
              <a:rPr lang="en-US" sz="2800" dirty="0">
                <a:solidFill>
                  <a:srgbClr val="FF0000"/>
                </a:solidFill>
              </a:rPr>
              <a:t> </a:t>
            </a:r>
            <a:r>
              <a:rPr lang="en-US" sz="2800" dirty="0" err="1">
                <a:solidFill>
                  <a:srgbClr val="FF0000"/>
                </a:solidFill>
              </a:rPr>
              <a:t>và</a:t>
            </a:r>
            <a:r>
              <a:rPr lang="en-US" sz="2800" dirty="0">
                <a:solidFill>
                  <a:srgbClr val="FF0000"/>
                </a:solidFill>
              </a:rPr>
              <a:t> </a:t>
            </a:r>
            <a:r>
              <a:rPr lang="en-US" sz="2800" dirty="0" err="1">
                <a:solidFill>
                  <a:srgbClr val="FF0000"/>
                </a:solidFill>
              </a:rPr>
              <a:t>phát</a:t>
            </a:r>
            <a:r>
              <a:rPr lang="en-US" sz="2800" dirty="0">
                <a:solidFill>
                  <a:srgbClr val="FF0000"/>
                </a:solidFill>
              </a:rPr>
              <a:t> </a:t>
            </a:r>
            <a:r>
              <a:rPr lang="en-US" sz="2800" dirty="0" err="1">
                <a:solidFill>
                  <a:srgbClr val="FF0000"/>
                </a:solidFill>
              </a:rPr>
              <a:t>huy</a:t>
            </a:r>
            <a:r>
              <a:rPr lang="en-US" sz="2800" dirty="0">
                <a:solidFill>
                  <a:srgbClr val="FF0000"/>
                </a:solidFill>
              </a:rPr>
              <a:t> </a:t>
            </a:r>
            <a:r>
              <a:rPr lang="en-US" sz="2800" dirty="0" err="1">
                <a:solidFill>
                  <a:srgbClr val="FF0000"/>
                </a:solidFill>
              </a:rPr>
              <a:t>những</a:t>
            </a:r>
            <a:r>
              <a:rPr lang="en-US" sz="2800" dirty="0">
                <a:solidFill>
                  <a:srgbClr val="FF0000"/>
                </a:solidFill>
              </a:rPr>
              <a:t> </a:t>
            </a:r>
            <a:r>
              <a:rPr lang="en-US" sz="2800" dirty="0" err="1">
                <a:solidFill>
                  <a:srgbClr val="FF0000"/>
                </a:solidFill>
              </a:rPr>
              <a:t>giá</a:t>
            </a:r>
            <a:r>
              <a:rPr lang="en-US" sz="2800" dirty="0">
                <a:solidFill>
                  <a:srgbClr val="FF0000"/>
                </a:solidFill>
              </a:rPr>
              <a:t> </a:t>
            </a:r>
            <a:r>
              <a:rPr lang="en-US" sz="2800" dirty="0" err="1">
                <a:solidFill>
                  <a:srgbClr val="FF0000"/>
                </a:solidFill>
              </a:rPr>
              <a:t>trị</a:t>
            </a:r>
            <a:r>
              <a:rPr lang="en-US" sz="2800" dirty="0">
                <a:solidFill>
                  <a:srgbClr val="FF0000"/>
                </a:solidFill>
              </a:rPr>
              <a:t> </a:t>
            </a:r>
            <a:r>
              <a:rPr lang="en-US" sz="2800" dirty="0" err="1">
                <a:solidFill>
                  <a:srgbClr val="FF0000"/>
                </a:solidFill>
              </a:rPr>
              <a:t>văn</a:t>
            </a:r>
            <a:r>
              <a:rPr lang="en-US" sz="2800" dirty="0">
                <a:solidFill>
                  <a:srgbClr val="FF0000"/>
                </a:solidFill>
              </a:rPr>
              <a:t> </a:t>
            </a:r>
            <a:r>
              <a:rPr lang="en-US" sz="2800" dirty="0" err="1">
                <a:solidFill>
                  <a:srgbClr val="FF0000"/>
                </a:solidFill>
              </a:rPr>
              <a:t>hóa</a:t>
            </a:r>
            <a:r>
              <a:rPr lang="en-US" sz="2800" dirty="0">
                <a:solidFill>
                  <a:srgbClr val="FF0000"/>
                </a:solidFill>
              </a:rPr>
              <a:t> </a:t>
            </a:r>
            <a:r>
              <a:rPr lang="en-US" sz="2800" dirty="0" err="1">
                <a:solidFill>
                  <a:srgbClr val="FF0000"/>
                </a:solidFill>
              </a:rPr>
              <a:t>của</a:t>
            </a:r>
            <a:r>
              <a:rPr lang="en-US" sz="2800" dirty="0">
                <a:solidFill>
                  <a:srgbClr val="FF0000"/>
                </a:solidFill>
              </a:rPr>
              <a:t> </a:t>
            </a:r>
            <a:r>
              <a:rPr lang="en-US" sz="2800" dirty="0" err="1">
                <a:solidFill>
                  <a:srgbClr val="FF0000"/>
                </a:solidFill>
              </a:rPr>
              <a:t>dân</a:t>
            </a:r>
            <a:r>
              <a:rPr lang="en-US" sz="2800" dirty="0">
                <a:solidFill>
                  <a:srgbClr val="FF0000"/>
                </a:solidFill>
              </a:rPr>
              <a:t> </a:t>
            </a:r>
            <a:r>
              <a:rPr lang="en-US" sz="2800" dirty="0" err="1">
                <a:solidFill>
                  <a:srgbClr val="FF0000"/>
                </a:solidFill>
              </a:rPr>
              <a:t>tộc</a:t>
            </a:r>
            <a:r>
              <a:rPr lang="en-US" sz="2800" dirty="0">
                <a:solidFill>
                  <a:srgbClr val="FF0000"/>
                </a:solidFill>
              </a:rPr>
              <a:t>.</a:t>
            </a:r>
          </a:p>
        </p:txBody>
      </p:sp>
      <p:sp>
        <p:nvSpPr>
          <p:cNvPr id="24579" name="Slide Number Placeholder 5">
            <a:extLst>
              <a:ext uri="{FF2B5EF4-FFF2-40B4-BE49-F238E27FC236}">
                <a16:creationId xmlns:a16="http://schemas.microsoft.com/office/drawing/2014/main" id="{4E95F001-0CBD-4E4A-A0B2-9187FDF8626C}"/>
              </a:ext>
            </a:extLst>
          </p:cNvPr>
          <p:cNvSpPr>
            <a:spLocks noGrp="1"/>
          </p:cNvSpPr>
          <p:nvPr>
            <p:ph type="sldNum" sz="quarter" idx="12"/>
          </p:nvPr>
        </p:nvSpPr>
        <p:spPr>
          <a:noFill/>
        </p:spPr>
        <p:txBody>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fld id="{EB46AE55-E6AD-4D65-B316-EBF3BA57BD18}" type="slidenum">
              <a:rPr lang="en-US" altLang="en-US" sz="1400">
                <a:solidFill>
                  <a:srgbClr val="0000FF"/>
                </a:solidFill>
              </a:rPr>
              <a:pPr eaLnBrk="1" hangingPunct="1"/>
              <a:t>23</a:t>
            </a:fld>
            <a:endParaRPr lang="en-US" altLang="en-US" sz="1400">
              <a:solidFill>
                <a:srgbClr val="0000FF"/>
              </a:solidFill>
            </a:endParaRPr>
          </a:p>
        </p:txBody>
      </p:sp>
      <p:sp>
        <p:nvSpPr>
          <p:cNvPr id="24580" name="Rectangle 2">
            <a:extLst>
              <a:ext uri="{FF2B5EF4-FFF2-40B4-BE49-F238E27FC236}">
                <a16:creationId xmlns:a16="http://schemas.microsoft.com/office/drawing/2014/main" id="{36196CD3-C573-4C0C-878E-F5D871ACEB2C}"/>
              </a:ext>
            </a:extLst>
          </p:cNvPr>
          <p:cNvSpPr>
            <a:spLocks noGrp="1" noChangeArrowheads="1"/>
          </p:cNvSpPr>
          <p:nvPr>
            <p:ph type="title"/>
          </p:nvPr>
        </p:nvSpPr>
        <p:spPr/>
        <p:txBody>
          <a:bodyPr/>
          <a:lstStyle/>
          <a:p>
            <a:pPr eaLnBrk="1" hangingPunct="1"/>
            <a:r>
              <a:rPr lang="en-US" altLang="en-US"/>
              <a:t>2. Xây dựng nền dân chủ XHCN ở Việt Nam</a:t>
            </a:r>
          </a:p>
        </p:txBody>
      </p:sp>
      <p:sp>
        <p:nvSpPr>
          <p:cNvPr id="39939" name="Rectangle 3">
            <a:extLst>
              <a:ext uri="{FF2B5EF4-FFF2-40B4-BE49-F238E27FC236}">
                <a16:creationId xmlns:a16="http://schemas.microsoft.com/office/drawing/2014/main" id="{787A7C53-14BD-4BA2-A741-C2D35519106B}"/>
              </a:ext>
            </a:extLst>
          </p:cNvPr>
          <p:cNvSpPr>
            <a:spLocks noGrp="1" noChangeArrowheads="1"/>
          </p:cNvSpPr>
          <p:nvPr>
            <p:ph type="body" idx="1"/>
          </p:nvPr>
        </p:nvSpPr>
        <p:spPr>
          <a:xfrm>
            <a:off x="304800" y="1295400"/>
            <a:ext cx="8229600" cy="3200400"/>
          </a:xfrm>
        </p:spPr>
        <p:txBody>
          <a:bodyPr/>
          <a:lstStyle/>
          <a:p>
            <a:pPr eaLnBrk="1" hangingPunct="1">
              <a:buFontTx/>
              <a:buNone/>
            </a:pPr>
            <a:r>
              <a:rPr lang="en-US" altLang="en-US" b="1" i="1"/>
              <a:t>c. </a:t>
            </a:r>
            <a:r>
              <a:rPr lang="en-US" altLang="en-US" b="1" i="1">
                <a:hlinkClick r:id="rId2" action="ppaction://hlinkfile"/>
              </a:rPr>
              <a:t>Nội dung cơ bản của dân chủ trong lĩnh vực văn hóa</a:t>
            </a:r>
            <a:endParaRPr lang="en-US" altLang="en-US"/>
          </a:p>
          <a:p>
            <a:pPr eaLnBrk="1" hangingPunct="1">
              <a:buFontTx/>
              <a:buNone/>
            </a:pPr>
            <a:r>
              <a:rPr lang="en-US" altLang="en-US"/>
              <a:t>-  Làm chủ bình đẳng trong lĩnh vực văn hoá</a:t>
            </a:r>
          </a:p>
          <a:p>
            <a:pPr eaLnBrk="1" hangingPunct="1">
              <a:buFontTx/>
              <a:buNone/>
            </a:pPr>
            <a:r>
              <a:rPr lang="en-US" altLang="en-US"/>
              <a:t>-  Biểu hiện:</a:t>
            </a:r>
          </a:p>
          <a:p>
            <a:pPr eaLnBrk="1" hangingPunct="1">
              <a:buFontTx/>
              <a:buNone/>
            </a:pPr>
            <a:r>
              <a:rPr lang="en-US" altLang="en-US"/>
              <a:t>+ Quyền được tham gia vào đời sống văn hóa.</a:t>
            </a:r>
          </a:p>
          <a:p>
            <a:pPr eaLnBrk="1" hangingPunct="1">
              <a:buFontTx/>
              <a:buNone/>
            </a:pPr>
            <a:r>
              <a:rPr lang="en-US" altLang="en-US"/>
              <a:t>+ Quyền được hưởng các lợi ích từ sáng tạo văn hóa, </a:t>
            </a:r>
            <a:r>
              <a:rPr lang="en-US" altLang="en-US">
                <a:hlinkClick r:id="rId3" action="ppaction://hlinkfile"/>
              </a:rPr>
              <a:t>nghệ thuật của chính mình.</a:t>
            </a:r>
            <a:endParaRPr lang="en-US" altLang="en-US"/>
          </a:p>
          <a:p>
            <a:pPr eaLnBrk="1" hangingPunct="1">
              <a:buFontTx/>
              <a:buNone/>
            </a:pPr>
            <a:r>
              <a:rPr lang="en-US" altLang="en-US"/>
              <a:t>+ Quyền sáng tác, phê bình văn học, nghệ thuật </a:t>
            </a:r>
          </a:p>
        </p:txBody>
      </p:sp>
      <p:sp>
        <p:nvSpPr>
          <p:cNvPr id="2" name="Right Arrow 1">
            <a:extLst>
              <a:ext uri="{FF2B5EF4-FFF2-40B4-BE49-F238E27FC236}">
                <a16:creationId xmlns:a16="http://schemas.microsoft.com/office/drawing/2014/main" id="{46D0AFAD-BC0D-466E-AB10-04A25066AA2F}"/>
              </a:ext>
            </a:extLst>
          </p:cNvPr>
          <p:cNvSpPr/>
          <p:nvPr/>
        </p:nvSpPr>
        <p:spPr>
          <a:xfrm>
            <a:off x="425450" y="4419600"/>
            <a:ext cx="1708150" cy="4841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9939">
                                            <p:txEl>
                                              <p:pRg st="0" end="0"/>
                                            </p:txEl>
                                          </p:spTgt>
                                        </p:tgtEl>
                                        <p:attrNameLst>
                                          <p:attrName>style.visibility</p:attrName>
                                        </p:attrNameLst>
                                      </p:cBhvr>
                                      <p:to>
                                        <p:strVal val="visible"/>
                                      </p:to>
                                    </p:set>
                                    <p:animEffect transition="in" filter="wipe(down)">
                                      <p:cBhvr>
                                        <p:cTn id="7" dur="580">
                                          <p:stCondLst>
                                            <p:cond delay="0"/>
                                          </p:stCondLst>
                                        </p:cTn>
                                        <p:tgtEl>
                                          <p:spTgt spid="39939">
                                            <p:txEl>
                                              <p:pRg st="0" end="0"/>
                                            </p:txEl>
                                          </p:spTgt>
                                        </p:tgtEl>
                                      </p:cBhvr>
                                    </p:animEffect>
                                    <p:anim calcmode="lin" valueType="num">
                                      <p:cBhvr>
                                        <p:cTn id="8" dur="1822" tmFilter="0,0; 0.14,0.36; 0.43,0.73; 0.71,0.91; 1.0,1.0">
                                          <p:stCondLst>
                                            <p:cond delay="0"/>
                                          </p:stCondLst>
                                        </p:cTn>
                                        <p:tgtEl>
                                          <p:spTgt spid="39939">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9939">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9939">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9939">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9939">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9939">
                                            <p:txEl>
                                              <p:pRg st="0" end="0"/>
                                            </p:txEl>
                                          </p:spTgt>
                                        </p:tgtEl>
                                      </p:cBhvr>
                                      <p:to x="100000" y="60000"/>
                                    </p:animScale>
                                    <p:animScale>
                                      <p:cBhvr>
                                        <p:cTn id="14" dur="166" decel="50000">
                                          <p:stCondLst>
                                            <p:cond delay="676"/>
                                          </p:stCondLst>
                                        </p:cTn>
                                        <p:tgtEl>
                                          <p:spTgt spid="39939">
                                            <p:txEl>
                                              <p:pRg st="0" end="0"/>
                                            </p:txEl>
                                          </p:spTgt>
                                        </p:tgtEl>
                                      </p:cBhvr>
                                      <p:to x="100000" y="100000"/>
                                    </p:animScale>
                                    <p:animScale>
                                      <p:cBhvr>
                                        <p:cTn id="15" dur="26">
                                          <p:stCondLst>
                                            <p:cond delay="1312"/>
                                          </p:stCondLst>
                                        </p:cTn>
                                        <p:tgtEl>
                                          <p:spTgt spid="39939">
                                            <p:txEl>
                                              <p:pRg st="0" end="0"/>
                                            </p:txEl>
                                          </p:spTgt>
                                        </p:tgtEl>
                                      </p:cBhvr>
                                      <p:to x="100000" y="80000"/>
                                    </p:animScale>
                                    <p:animScale>
                                      <p:cBhvr>
                                        <p:cTn id="16" dur="166" decel="50000">
                                          <p:stCondLst>
                                            <p:cond delay="1338"/>
                                          </p:stCondLst>
                                        </p:cTn>
                                        <p:tgtEl>
                                          <p:spTgt spid="39939">
                                            <p:txEl>
                                              <p:pRg st="0" end="0"/>
                                            </p:txEl>
                                          </p:spTgt>
                                        </p:tgtEl>
                                      </p:cBhvr>
                                      <p:to x="100000" y="100000"/>
                                    </p:animScale>
                                    <p:animScale>
                                      <p:cBhvr>
                                        <p:cTn id="17" dur="26">
                                          <p:stCondLst>
                                            <p:cond delay="1642"/>
                                          </p:stCondLst>
                                        </p:cTn>
                                        <p:tgtEl>
                                          <p:spTgt spid="39939">
                                            <p:txEl>
                                              <p:pRg st="0" end="0"/>
                                            </p:txEl>
                                          </p:spTgt>
                                        </p:tgtEl>
                                      </p:cBhvr>
                                      <p:to x="100000" y="90000"/>
                                    </p:animScale>
                                    <p:animScale>
                                      <p:cBhvr>
                                        <p:cTn id="18" dur="166" decel="50000">
                                          <p:stCondLst>
                                            <p:cond delay="1668"/>
                                          </p:stCondLst>
                                        </p:cTn>
                                        <p:tgtEl>
                                          <p:spTgt spid="39939">
                                            <p:txEl>
                                              <p:pRg st="0" end="0"/>
                                            </p:txEl>
                                          </p:spTgt>
                                        </p:tgtEl>
                                      </p:cBhvr>
                                      <p:to x="100000" y="100000"/>
                                    </p:animScale>
                                    <p:animScale>
                                      <p:cBhvr>
                                        <p:cTn id="19" dur="26">
                                          <p:stCondLst>
                                            <p:cond delay="1808"/>
                                          </p:stCondLst>
                                        </p:cTn>
                                        <p:tgtEl>
                                          <p:spTgt spid="39939">
                                            <p:txEl>
                                              <p:pRg st="0" end="0"/>
                                            </p:txEl>
                                          </p:spTgt>
                                        </p:tgtEl>
                                      </p:cBhvr>
                                      <p:to x="100000" y="95000"/>
                                    </p:animScale>
                                    <p:animScale>
                                      <p:cBhvr>
                                        <p:cTn id="20" dur="166" decel="50000">
                                          <p:stCondLst>
                                            <p:cond delay="1834"/>
                                          </p:stCondLst>
                                        </p:cTn>
                                        <p:tgtEl>
                                          <p:spTgt spid="39939">
                                            <p:txEl>
                                              <p:pRg st="0" end="0"/>
                                            </p:txEl>
                                          </p:spTgt>
                                        </p:tgtEl>
                                      </p:cBhvr>
                                      <p:to x="100000" y="100000"/>
                                    </p:animScale>
                                  </p:childTnLst>
                                </p:cTn>
                              </p:par>
                            </p:childTnLst>
                          </p:cTn>
                        </p:par>
                      </p:childTnLst>
                    </p:cTn>
                  </p:par>
                  <p:par>
                    <p:cTn id="21" fill="hold" nodeType="clickPar">
                      <p:stCondLst>
                        <p:cond delay="indefinite"/>
                      </p:stCondLst>
                      <p:childTnLst>
                        <p:par>
                          <p:cTn id="22" fill="hold" nodeType="withGroup">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39939">
                                            <p:txEl>
                                              <p:pRg st="1" end="1"/>
                                            </p:txEl>
                                          </p:spTgt>
                                        </p:tgtEl>
                                        <p:attrNameLst>
                                          <p:attrName>style.visibility</p:attrName>
                                        </p:attrNameLst>
                                      </p:cBhvr>
                                      <p:to>
                                        <p:strVal val="visible"/>
                                      </p:to>
                                    </p:set>
                                    <p:animEffect transition="in" filter="wipe(down)">
                                      <p:cBhvr>
                                        <p:cTn id="25" dur="580">
                                          <p:stCondLst>
                                            <p:cond delay="0"/>
                                          </p:stCondLst>
                                        </p:cTn>
                                        <p:tgtEl>
                                          <p:spTgt spid="39939">
                                            <p:txEl>
                                              <p:pRg st="1" end="1"/>
                                            </p:txEl>
                                          </p:spTgt>
                                        </p:tgtEl>
                                      </p:cBhvr>
                                    </p:animEffect>
                                    <p:anim calcmode="lin" valueType="num">
                                      <p:cBhvr>
                                        <p:cTn id="26" dur="1822" tmFilter="0,0; 0.14,0.36; 0.43,0.73; 0.71,0.91; 1.0,1.0">
                                          <p:stCondLst>
                                            <p:cond delay="0"/>
                                          </p:stCondLst>
                                        </p:cTn>
                                        <p:tgtEl>
                                          <p:spTgt spid="39939">
                                            <p:txEl>
                                              <p:pRg st="1" end="1"/>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39939">
                                            <p:txEl>
                                              <p:pRg st="1" end="1"/>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39939">
                                            <p:txEl>
                                              <p:pRg st="1" end="1"/>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39939">
                                            <p:txEl>
                                              <p:pRg st="1" end="1"/>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39939">
                                            <p:txEl>
                                              <p:pRg st="1" end="1"/>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39939">
                                            <p:txEl>
                                              <p:pRg st="1" end="1"/>
                                            </p:txEl>
                                          </p:spTgt>
                                        </p:tgtEl>
                                      </p:cBhvr>
                                      <p:to x="100000" y="60000"/>
                                    </p:animScale>
                                    <p:animScale>
                                      <p:cBhvr>
                                        <p:cTn id="32" dur="166" decel="50000">
                                          <p:stCondLst>
                                            <p:cond delay="676"/>
                                          </p:stCondLst>
                                        </p:cTn>
                                        <p:tgtEl>
                                          <p:spTgt spid="39939">
                                            <p:txEl>
                                              <p:pRg st="1" end="1"/>
                                            </p:txEl>
                                          </p:spTgt>
                                        </p:tgtEl>
                                      </p:cBhvr>
                                      <p:to x="100000" y="100000"/>
                                    </p:animScale>
                                    <p:animScale>
                                      <p:cBhvr>
                                        <p:cTn id="33" dur="26">
                                          <p:stCondLst>
                                            <p:cond delay="1312"/>
                                          </p:stCondLst>
                                        </p:cTn>
                                        <p:tgtEl>
                                          <p:spTgt spid="39939">
                                            <p:txEl>
                                              <p:pRg st="1" end="1"/>
                                            </p:txEl>
                                          </p:spTgt>
                                        </p:tgtEl>
                                      </p:cBhvr>
                                      <p:to x="100000" y="80000"/>
                                    </p:animScale>
                                    <p:animScale>
                                      <p:cBhvr>
                                        <p:cTn id="34" dur="166" decel="50000">
                                          <p:stCondLst>
                                            <p:cond delay="1338"/>
                                          </p:stCondLst>
                                        </p:cTn>
                                        <p:tgtEl>
                                          <p:spTgt spid="39939">
                                            <p:txEl>
                                              <p:pRg st="1" end="1"/>
                                            </p:txEl>
                                          </p:spTgt>
                                        </p:tgtEl>
                                      </p:cBhvr>
                                      <p:to x="100000" y="100000"/>
                                    </p:animScale>
                                    <p:animScale>
                                      <p:cBhvr>
                                        <p:cTn id="35" dur="26">
                                          <p:stCondLst>
                                            <p:cond delay="1642"/>
                                          </p:stCondLst>
                                        </p:cTn>
                                        <p:tgtEl>
                                          <p:spTgt spid="39939">
                                            <p:txEl>
                                              <p:pRg st="1" end="1"/>
                                            </p:txEl>
                                          </p:spTgt>
                                        </p:tgtEl>
                                      </p:cBhvr>
                                      <p:to x="100000" y="90000"/>
                                    </p:animScale>
                                    <p:animScale>
                                      <p:cBhvr>
                                        <p:cTn id="36" dur="166" decel="50000">
                                          <p:stCondLst>
                                            <p:cond delay="1668"/>
                                          </p:stCondLst>
                                        </p:cTn>
                                        <p:tgtEl>
                                          <p:spTgt spid="39939">
                                            <p:txEl>
                                              <p:pRg st="1" end="1"/>
                                            </p:txEl>
                                          </p:spTgt>
                                        </p:tgtEl>
                                      </p:cBhvr>
                                      <p:to x="100000" y="100000"/>
                                    </p:animScale>
                                    <p:animScale>
                                      <p:cBhvr>
                                        <p:cTn id="37" dur="26">
                                          <p:stCondLst>
                                            <p:cond delay="1808"/>
                                          </p:stCondLst>
                                        </p:cTn>
                                        <p:tgtEl>
                                          <p:spTgt spid="39939">
                                            <p:txEl>
                                              <p:pRg st="1" end="1"/>
                                            </p:txEl>
                                          </p:spTgt>
                                        </p:tgtEl>
                                      </p:cBhvr>
                                      <p:to x="100000" y="95000"/>
                                    </p:animScale>
                                    <p:animScale>
                                      <p:cBhvr>
                                        <p:cTn id="38" dur="166" decel="50000">
                                          <p:stCondLst>
                                            <p:cond delay="1834"/>
                                          </p:stCondLst>
                                        </p:cTn>
                                        <p:tgtEl>
                                          <p:spTgt spid="39939">
                                            <p:txEl>
                                              <p:pRg st="1" end="1"/>
                                            </p:txEl>
                                          </p:spTgt>
                                        </p:tgtEl>
                                      </p:cBhvr>
                                      <p:to x="100000" y="100000"/>
                                    </p:animScale>
                                  </p:childTnLst>
                                </p:cTn>
                              </p:par>
                            </p:childTnLst>
                          </p:cTn>
                        </p:par>
                      </p:childTnLst>
                    </p:cTn>
                  </p:par>
                  <p:par>
                    <p:cTn id="39" fill="hold" nodeType="clickPar">
                      <p:stCondLst>
                        <p:cond delay="indefinite"/>
                      </p:stCondLst>
                      <p:childTnLst>
                        <p:par>
                          <p:cTn id="40" fill="hold" nodeType="withGroup">
                            <p:stCondLst>
                              <p:cond delay="0"/>
                            </p:stCondLst>
                            <p:childTnLst>
                              <p:par>
                                <p:cTn id="41" presetID="26" presetClass="entr" presetSubtype="0" fill="hold" grpId="0" nodeType="clickEffect">
                                  <p:stCondLst>
                                    <p:cond delay="0"/>
                                  </p:stCondLst>
                                  <p:childTnLst>
                                    <p:set>
                                      <p:cBhvr>
                                        <p:cTn id="42" dur="1" fill="hold">
                                          <p:stCondLst>
                                            <p:cond delay="0"/>
                                          </p:stCondLst>
                                        </p:cTn>
                                        <p:tgtEl>
                                          <p:spTgt spid="39939">
                                            <p:txEl>
                                              <p:pRg st="2" end="2"/>
                                            </p:txEl>
                                          </p:spTgt>
                                        </p:tgtEl>
                                        <p:attrNameLst>
                                          <p:attrName>style.visibility</p:attrName>
                                        </p:attrNameLst>
                                      </p:cBhvr>
                                      <p:to>
                                        <p:strVal val="visible"/>
                                      </p:to>
                                    </p:set>
                                    <p:animEffect transition="in" filter="wipe(down)">
                                      <p:cBhvr>
                                        <p:cTn id="43" dur="580">
                                          <p:stCondLst>
                                            <p:cond delay="0"/>
                                          </p:stCondLst>
                                        </p:cTn>
                                        <p:tgtEl>
                                          <p:spTgt spid="39939">
                                            <p:txEl>
                                              <p:pRg st="2" end="2"/>
                                            </p:txEl>
                                          </p:spTgt>
                                        </p:tgtEl>
                                      </p:cBhvr>
                                    </p:animEffect>
                                    <p:anim calcmode="lin" valueType="num">
                                      <p:cBhvr>
                                        <p:cTn id="44" dur="1822" tmFilter="0,0; 0.14,0.36; 0.43,0.73; 0.71,0.91; 1.0,1.0">
                                          <p:stCondLst>
                                            <p:cond delay="0"/>
                                          </p:stCondLst>
                                        </p:cTn>
                                        <p:tgtEl>
                                          <p:spTgt spid="39939">
                                            <p:txEl>
                                              <p:pRg st="2" end="2"/>
                                            </p:txEl>
                                          </p:spTgt>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39939">
                                            <p:txEl>
                                              <p:pRg st="2" end="2"/>
                                            </p:txEl>
                                          </p:spTgt>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39939">
                                            <p:txEl>
                                              <p:pRg st="2" end="2"/>
                                            </p:txEl>
                                          </p:spTgt>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39939">
                                            <p:txEl>
                                              <p:pRg st="2" end="2"/>
                                            </p:txEl>
                                          </p:spTgt>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39939">
                                            <p:txEl>
                                              <p:pRg st="2" end="2"/>
                                            </p:txEl>
                                          </p:spTgt>
                                        </p:tgtEl>
                                        <p:attrNameLst>
                                          <p:attrName>ppt_y</p:attrName>
                                        </p:attrNameLst>
                                      </p:cBhvr>
                                      <p:tavLst>
                                        <p:tav tm="0" fmla="#ppt_y-sin(pi*$)/81">
                                          <p:val>
                                            <p:fltVal val="0"/>
                                          </p:val>
                                        </p:tav>
                                        <p:tav tm="100000">
                                          <p:val>
                                            <p:fltVal val="1"/>
                                          </p:val>
                                        </p:tav>
                                      </p:tavLst>
                                    </p:anim>
                                    <p:animScale>
                                      <p:cBhvr>
                                        <p:cTn id="49" dur="26">
                                          <p:stCondLst>
                                            <p:cond delay="650"/>
                                          </p:stCondLst>
                                        </p:cTn>
                                        <p:tgtEl>
                                          <p:spTgt spid="39939">
                                            <p:txEl>
                                              <p:pRg st="2" end="2"/>
                                            </p:txEl>
                                          </p:spTgt>
                                        </p:tgtEl>
                                      </p:cBhvr>
                                      <p:to x="100000" y="60000"/>
                                    </p:animScale>
                                    <p:animScale>
                                      <p:cBhvr>
                                        <p:cTn id="50" dur="166" decel="50000">
                                          <p:stCondLst>
                                            <p:cond delay="676"/>
                                          </p:stCondLst>
                                        </p:cTn>
                                        <p:tgtEl>
                                          <p:spTgt spid="39939">
                                            <p:txEl>
                                              <p:pRg st="2" end="2"/>
                                            </p:txEl>
                                          </p:spTgt>
                                        </p:tgtEl>
                                      </p:cBhvr>
                                      <p:to x="100000" y="100000"/>
                                    </p:animScale>
                                    <p:animScale>
                                      <p:cBhvr>
                                        <p:cTn id="51" dur="26">
                                          <p:stCondLst>
                                            <p:cond delay="1312"/>
                                          </p:stCondLst>
                                        </p:cTn>
                                        <p:tgtEl>
                                          <p:spTgt spid="39939">
                                            <p:txEl>
                                              <p:pRg st="2" end="2"/>
                                            </p:txEl>
                                          </p:spTgt>
                                        </p:tgtEl>
                                      </p:cBhvr>
                                      <p:to x="100000" y="80000"/>
                                    </p:animScale>
                                    <p:animScale>
                                      <p:cBhvr>
                                        <p:cTn id="52" dur="166" decel="50000">
                                          <p:stCondLst>
                                            <p:cond delay="1338"/>
                                          </p:stCondLst>
                                        </p:cTn>
                                        <p:tgtEl>
                                          <p:spTgt spid="39939">
                                            <p:txEl>
                                              <p:pRg st="2" end="2"/>
                                            </p:txEl>
                                          </p:spTgt>
                                        </p:tgtEl>
                                      </p:cBhvr>
                                      <p:to x="100000" y="100000"/>
                                    </p:animScale>
                                    <p:animScale>
                                      <p:cBhvr>
                                        <p:cTn id="53" dur="26">
                                          <p:stCondLst>
                                            <p:cond delay="1642"/>
                                          </p:stCondLst>
                                        </p:cTn>
                                        <p:tgtEl>
                                          <p:spTgt spid="39939">
                                            <p:txEl>
                                              <p:pRg st="2" end="2"/>
                                            </p:txEl>
                                          </p:spTgt>
                                        </p:tgtEl>
                                      </p:cBhvr>
                                      <p:to x="100000" y="90000"/>
                                    </p:animScale>
                                    <p:animScale>
                                      <p:cBhvr>
                                        <p:cTn id="54" dur="166" decel="50000">
                                          <p:stCondLst>
                                            <p:cond delay="1668"/>
                                          </p:stCondLst>
                                        </p:cTn>
                                        <p:tgtEl>
                                          <p:spTgt spid="39939">
                                            <p:txEl>
                                              <p:pRg st="2" end="2"/>
                                            </p:txEl>
                                          </p:spTgt>
                                        </p:tgtEl>
                                      </p:cBhvr>
                                      <p:to x="100000" y="100000"/>
                                    </p:animScale>
                                    <p:animScale>
                                      <p:cBhvr>
                                        <p:cTn id="55" dur="26">
                                          <p:stCondLst>
                                            <p:cond delay="1808"/>
                                          </p:stCondLst>
                                        </p:cTn>
                                        <p:tgtEl>
                                          <p:spTgt spid="39939">
                                            <p:txEl>
                                              <p:pRg st="2" end="2"/>
                                            </p:txEl>
                                          </p:spTgt>
                                        </p:tgtEl>
                                      </p:cBhvr>
                                      <p:to x="100000" y="95000"/>
                                    </p:animScale>
                                    <p:animScale>
                                      <p:cBhvr>
                                        <p:cTn id="56" dur="166" decel="50000">
                                          <p:stCondLst>
                                            <p:cond delay="1834"/>
                                          </p:stCondLst>
                                        </p:cTn>
                                        <p:tgtEl>
                                          <p:spTgt spid="39939">
                                            <p:txEl>
                                              <p:pRg st="2" end="2"/>
                                            </p:txEl>
                                          </p:spTgt>
                                        </p:tgtEl>
                                      </p:cBhvr>
                                      <p:to x="100000" y="100000"/>
                                    </p:animScale>
                                  </p:childTnLst>
                                </p:cTn>
                              </p:par>
                            </p:childTnLst>
                          </p:cTn>
                        </p:par>
                      </p:childTnLst>
                    </p:cTn>
                  </p:par>
                  <p:par>
                    <p:cTn id="57" fill="hold" nodeType="clickPar">
                      <p:stCondLst>
                        <p:cond delay="indefinite"/>
                      </p:stCondLst>
                      <p:childTnLst>
                        <p:par>
                          <p:cTn id="58" fill="hold" nodeType="withGroup">
                            <p:stCondLst>
                              <p:cond delay="0"/>
                            </p:stCondLst>
                            <p:childTnLst>
                              <p:par>
                                <p:cTn id="59" presetID="26" presetClass="entr" presetSubtype="0" fill="hold" grpId="0" nodeType="clickEffect">
                                  <p:stCondLst>
                                    <p:cond delay="0"/>
                                  </p:stCondLst>
                                  <p:childTnLst>
                                    <p:set>
                                      <p:cBhvr>
                                        <p:cTn id="60" dur="1" fill="hold">
                                          <p:stCondLst>
                                            <p:cond delay="0"/>
                                          </p:stCondLst>
                                        </p:cTn>
                                        <p:tgtEl>
                                          <p:spTgt spid="39939">
                                            <p:txEl>
                                              <p:pRg st="3" end="3"/>
                                            </p:txEl>
                                          </p:spTgt>
                                        </p:tgtEl>
                                        <p:attrNameLst>
                                          <p:attrName>style.visibility</p:attrName>
                                        </p:attrNameLst>
                                      </p:cBhvr>
                                      <p:to>
                                        <p:strVal val="visible"/>
                                      </p:to>
                                    </p:set>
                                    <p:animEffect transition="in" filter="wipe(down)">
                                      <p:cBhvr>
                                        <p:cTn id="61" dur="580">
                                          <p:stCondLst>
                                            <p:cond delay="0"/>
                                          </p:stCondLst>
                                        </p:cTn>
                                        <p:tgtEl>
                                          <p:spTgt spid="39939">
                                            <p:txEl>
                                              <p:pRg st="3" end="3"/>
                                            </p:txEl>
                                          </p:spTgt>
                                        </p:tgtEl>
                                      </p:cBhvr>
                                    </p:animEffect>
                                    <p:anim calcmode="lin" valueType="num">
                                      <p:cBhvr>
                                        <p:cTn id="62" dur="1822" tmFilter="0,0; 0.14,0.36; 0.43,0.73; 0.71,0.91; 1.0,1.0">
                                          <p:stCondLst>
                                            <p:cond delay="0"/>
                                          </p:stCondLst>
                                        </p:cTn>
                                        <p:tgtEl>
                                          <p:spTgt spid="39939">
                                            <p:txEl>
                                              <p:pRg st="3" end="3"/>
                                            </p:txEl>
                                          </p:spTgt>
                                        </p:tgtEl>
                                        <p:attrNameLst>
                                          <p:attrName>ppt_x</p:attrName>
                                        </p:attrNameLst>
                                      </p:cBhvr>
                                      <p:tavLst>
                                        <p:tav tm="0">
                                          <p:val>
                                            <p:strVal val="#ppt_x-0.25"/>
                                          </p:val>
                                        </p:tav>
                                        <p:tav tm="100000">
                                          <p:val>
                                            <p:strVal val="#ppt_x"/>
                                          </p:val>
                                        </p:tav>
                                      </p:tavLst>
                                    </p:anim>
                                    <p:anim calcmode="lin" valueType="num">
                                      <p:cBhvr>
                                        <p:cTn id="63" dur="664" tmFilter="0.0,0.0; 0.25,0.07; 0.50,0.2; 0.75,0.467; 1.0,1.0">
                                          <p:stCondLst>
                                            <p:cond delay="0"/>
                                          </p:stCondLst>
                                        </p:cTn>
                                        <p:tgtEl>
                                          <p:spTgt spid="39939">
                                            <p:txEl>
                                              <p:pRg st="3" end="3"/>
                                            </p:txEl>
                                          </p:spTgt>
                                        </p:tgtEl>
                                        <p:attrNameLst>
                                          <p:attrName>ppt_y</p:attrName>
                                        </p:attrNameLst>
                                      </p:cBhvr>
                                      <p:tavLst>
                                        <p:tav tm="0" fmla="#ppt_y-sin(pi*$)/3">
                                          <p:val>
                                            <p:fltVal val="0.5"/>
                                          </p:val>
                                        </p:tav>
                                        <p:tav tm="100000">
                                          <p:val>
                                            <p:fltVal val="1"/>
                                          </p:val>
                                        </p:tav>
                                      </p:tavLst>
                                    </p:anim>
                                    <p:anim calcmode="lin" valueType="num">
                                      <p:cBhvr>
                                        <p:cTn id="64" dur="664" tmFilter="0, 0; 0.125,0.2665; 0.25,0.4; 0.375,0.465; 0.5,0.5;  0.625,0.535; 0.75,0.6; 0.875,0.7335; 1,1">
                                          <p:stCondLst>
                                            <p:cond delay="664"/>
                                          </p:stCondLst>
                                        </p:cTn>
                                        <p:tgtEl>
                                          <p:spTgt spid="39939">
                                            <p:txEl>
                                              <p:pRg st="3" end="3"/>
                                            </p:txEl>
                                          </p:spTgt>
                                        </p:tgtEl>
                                        <p:attrNameLst>
                                          <p:attrName>ppt_y</p:attrName>
                                        </p:attrNameLst>
                                      </p:cBhvr>
                                      <p:tavLst>
                                        <p:tav tm="0" fmla="#ppt_y-sin(pi*$)/9">
                                          <p:val>
                                            <p:fltVal val="0"/>
                                          </p:val>
                                        </p:tav>
                                        <p:tav tm="100000">
                                          <p:val>
                                            <p:fltVal val="1"/>
                                          </p:val>
                                        </p:tav>
                                      </p:tavLst>
                                    </p:anim>
                                    <p:anim calcmode="lin" valueType="num">
                                      <p:cBhvr>
                                        <p:cTn id="65" dur="332" tmFilter="0, 0; 0.125,0.2665; 0.25,0.4; 0.375,0.465; 0.5,0.5;  0.625,0.535; 0.75,0.6; 0.875,0.7335; 1,1">
                                          <p:stCondLst>
                                            <p:cond delay="1324"/>
                                          </p:stCondLst>
                                        </p:cTn>
                                        <p:tgtEl>
                                          <p:spTgt spid="39939">
                                            <p:txEl>
                                              <p:pRg st="3" end="3"/>
                                            </p:txEl>
                                          </p:spTgt>
                                        </p:tgtEl>
                                        <p:attrNameLst>
                                          <p:attrName>ppt_y</p:attrName>
                                        </p:attrNameLst>
                                      </p:cBhvr>
                                      <p:tavLst>
                                        <p:tav tm="0" fmla="#ppt_y-sin(pi*$)/27">
                                          <p:val>
                                            <p:fltVal val="0"/>
                                          </p:val>
                                        </p:tav>
                                        <p:tav tm="100000">
                                          <p:val>
                                            <p:fltVal val="1"/>
                                          </p:val>
                                        </p:tav>
                                      </p:tavLst>
                                    </p:anim>
                                    <p:anim calcmode="lin" valueType="num">
                                      <p:cBhvr>
                                        <p:cTn id="66" dur="164" tmFilter="0, 0; 0.125,0.2665; 0.25,0.4; 0.375,0.465; 0.5,0.5;  0.625,0.535; 0.75,0.6; 0.875,0.7335; 1,1">
                                          <p:stCondLst>
                                            <p:cond delay="1656"/>
                                          </p:stCondLst>
                                        </p:cTn>
                                        <p:tgtEl>
                                          <p:spTgt spid="39939">
                                            <p:txEl>
                                              <p:pRg st="3" end="3"/>
                                            </p:txEl>
                                          </p:spTgt>
                                        </p:tgtEl>
                                        <p:attrNameLst>
                                          <p:attrName>ppt_y</p:attrName>
                                        </p:attrNameLst>
                                      </p:cBhvr>
                                      <p:tavLst>
                                        <p:tav tm="0" fmla="#ppt_y-sin(pi*$)/81">
                                          <p:val>
                                            <p:fltVal val="0"/>
                                          </p:val>
                                        </p:tav>
                                        <p:tav tm="100000">
                                          <p:val>
                                            <p:fltVal val="1"/>
                                          </p:val>
                                        </p:tav>
                                      </p:tavLst>
                                    </p:anim>
                                    <p:animScale>
                                      <p:cBhvr>
                                        <p:cTn id="67" dur="26">
                                          <p:stCondLst>
                                            <p:cond delay="650"/>
                                          </p:stCondLst>
                                        </p:cTn>
                                        <p:tgtEl>
                                          <p:spTgt spid="39939">
                                            <p:txEl>
                                              <p:pRg st="3" end="3"/>
                                            </p:txEl>
                                          </p:spTgt>
                                        </p:tgtEl>
                                      </p:cBhvr>
                                      <p:to x="100000" y="60000"/>
                                    </p:animScale>
                                    <p:animScale>
                                      <p:cBhvr>
                                        <p:cTn id="68" dur="166" decel="50000">
                                          <p:stCondLst>
                                            <p:cond delay="676"/>
                                          </p:stCondLst>
                                        </p:cTn>
                                        <p:tgtEl>
                                          <p:spTgt spid="39939">
                                            <p:txEl>
                                              <p:pRg st="3" end="3"/>
                                            </p:txEl>
                                          </p:spTgt>
                                        </p:tgtEl>
                                      </p:cBhvr>
                                      <p:to x="100000" y="100000"/>
                                    </p:animScale>
                                    <p:animScale>
                                      <p:cBhvr>
                                        <p:cTn id="69" dur="26">
                                          <p:stCondLst>
                                            <p:cond delay="1312"/>
                                          </p:stCondLst>
                                        </p:cTn>
                                        <p:tgtEl>
                                          <p:spTgt spid="39939">
                                            <p:txEl>
                                              <p:pRg st="3" end="3"/>
                                            </p:txEl>
                                          </p:spTgt>
                                        </p:tgtEl>
                                      </p:cBhvr>
                                      <p:to x="100000" y="80000"/>
                                    </p:animScale>
                                    <p:animScale>
                                      <p:cBhvr>
                                        <p:cTn id="70" dur="166" decel="50000">
                                          <p:stCondLst>
                                            <p:cond delay="1338"/>
                                          </p:stCondLst>
                                        </p:cTn>
                                        <p:tgtEl>
                                          <p:spTgt spid="39939">
                                            <p:txEl>
                                              <p:pRg st="3" end="3"/>
                                            </p:txEl>
                                          </p:spTgt>
                                        </p:tgtEl>
                                      </p:cBhvr>
                                      <p:to x="100000" y="100000"/>
                                    </p:animScale>
                                    <p:animScale>
                                      <p:cBhvr>
                                        <p:cTn id="71" dur="26">
                                          <p:stCondLst>
                                            <p:cond delay="1642"/>
                                          </p:stCondLst>
                                        </p:cTn>
                                        <p:tgtEl>
                                          <p:spTgt spid="39939">
                                            <p:txEl>
                                              <p:pRg st="3" end="3"/>
                                            </p:txEl>
                                          </p:spTgt>
                                        </p:tgtEl>
                                      </p:cBhvr>
                                      <p:to x="100000" y="90000"/>
                                    </p:animScale>
                                    <p:animScale>
                                      <p:cBhvr>
                                        <p:cTn id="72" dur="166" decel="50000">
                                          <p:stCondLst>
                                            <p:cond delay="1668"/>
                                          </p:stCondLst>
                                        </p:cTn>
                                        <p:tgtEl>
                                          <p:spTgt spid="39939">
                                            <p:txEl>
                                              <p:pRg st="3" end="3"/>
                                            </p:txEl>
                                          </p:spTgt>
                                        </p:tgtEl>
                                      </p:cBhvr>
                                      <p:to x="100000" y="100000"/>
                                    </p:animScale>
                                    <p:animScale>
                                      <p:cBhvr>
                                        <p:cTn id="73" dur="26">
                                          <p:stCondLst>
                                            <p:cond delay="1808"/>
                                          </p:stCondLst>
                                        </p:cTn>
                                        <p:tgtEl>
                                          <p:spTgt spid="39939">
                                            <p:txEl>
                                              <p:pRg st="3" end="3"/>
                                            </p:txEl>
                                          </p:spTgt>
                                        </p:tgtEl>
                                      </p:cBhvr>
                                      <p:to x="100000" y="95000"/>
                                    </p:animScale>
                                    <p:animScale>
                                      <p:cBhvr>
                                        <p:cTn id="74" dur="166" decel="50000">
                                          <p:stCondLst>
                                            <p:cond delay="1834"/>
                                          </p:stCondLst>
                                        </p:cTn>
                                        <p:tgtEl>
                                          <p:spTgt spid="39939">
                                            <p:txEl>
                                              <p:pRg st="3" end="3"/>
                                            </p:txEl>
                                          </p:spTgt>
                                        </p:tgtEl>
                                      </p:cBhvr>
                                      <p:to x="100000" y="100000"/>
                                    </p:animScale>
                                  </p:childTnLst>
                                </p:cTn>
                              </p:par>
                            </p:childTnLst>
                          </p:cTn>
                        </p:par>
                      </p:childTnLst>
                    </p:cTn>
                  </p:par>
                  <p:par>
                    <p:cTn id="75" fill="hold" nodeType="clickPar">
                      <p:stCondLst>
                        <p:cond delay="indefinite"/>
                      </p:stCondLst>
                      <p:childTnLst>
                        <p:par>
                          <p:cTn id="76" fill="hold" nodeType="withGroup">
                            <p:stCondLst>
                              <p:cond delay="0"/>
                            </p:stCondLst>
                            <p:childTnLst>
                              <p:par>
                                <p:cTn id="77" presetID="26" presetClass="entr" presetSubtype="0" fill="hold" grpId="0" nodeType="clickEffect">
                                  <p:stCondLst>
                                    <p:cond delay="0"/>
                                  </p:stCondLst>
                                  <p:childTnLst>
                                    <p:set>
                                      <p:cBhvr>
                                        <p:cTn id="78" dur="1" fill="hold">
                                          <p:stCondLst>
                                            <p:cond delay="0"/>
                                          </p:stCondLst>
                                        </p:cTn>
                                        <p:tgtEl>
                                          <p:spTgt spid="39939">
                                            <p:txEl>
                                              <p:pRg st="4" end="4"/>
                                            </p:txEl>
                                          </p:spTgt>
                                        </p:tgtEl>
                                        <p:attrNameLst>
                                          <p:attrName>style.visibility</p:attrName>
                                        </p:attrNameLst>
                                      </p:cBhvr>
                                      <p:to>
                                        <p:strVal val="visible"/>
                                      </p:to>
                                    </p:set>
                                    <p:animEffect transition="in" filter="wipe(down)">
                                      <p:cBhvr>
                                        <p:cTn id="79" dur="580">
                                          <p:stCondLst>
                                            <p:cond delay="0"/>
                                          </p:stCondLst>
                                        </p:cTn>
                                        <p:tgtEl>
                                          <p:spTgt spid="39939">
                                            <p:txEl>
                                              <p:pRg st="4" end="4"/>
                                            </p:txEl>
                                          </p:spTgt>
                                        </p:tgtEl>
                                      </p:cBhvr>
                                    </p:animEffect>
                                    <p:anim calcmode="lin" valueType="num">
                                      <p:cBhvr>
                                        <p:cTn id="80" dur="1822" tmFilter="0,0; 0.14,0.36; 0.43,0.73; 0.71,0.91; 1.0,1.0">
                                          <p:stCondLst>
                                            <p:cond delay="0"/>
                                          </p:stCondLst>
                                        </p:cTn>
                                        <p:tgtEl>
                                          <p:spTgt spid="39939">
                                            <p:txEl>
                                              <p:pRg st="4" end="4"/>
                                            </p:txEl>
                                          </p:spTgt>
                                        </p:tgtEl>
                                        <p:attrNameLst>
                                          <p:attrName>ppt_x</p:attrName>
                                        </p:attrNameLst>
                                      </p:cBhvr>
                                      <p:tavLst>
                                        <p:tav tm="0">
                                          <p:val>
                                            <p:strVal val="#ppt_x-0.25"/>
                                          </p:val>
                                        </p:tav>
                                        <p:tav tm="100000">
                                          <p:val>
                                            <p:strVal val="#ppt_x"/>
                                          </p:val>
                                        </p:tav>
                                      </p:tavLst>
                                    </p:anim>
                                    <p:anim calcmode="lin" valueType="num">
                                      <p:cBhvr>
                                        <p:cTn id="81" dur="664" tmFilter="0.0,0.0; 0.25,0.07; 0.50,0.2; 0.75,0.467; 1.0,1.0">
                                          <p:stCondLst>
                                            <p:cond delay="0"/>
                                          </p:stCondLst>
                                        </p:cTn>
                                        <p:tgtEl>
                                          <p:spTgt spid="39939">
                                            <p:txEl>
                                              <p:pRg st="4" end="4"/>
                                            </p:txEl>
                                          </p:spTgt>
                                        </p:tgtEl>
                                        <p:attrNameLst>
                                          <p:attrName>ppt_y</p:attrName>
                                        </p:attrNameLst>
                                      </p:cBhvr>
                                      <p:tavLst>
                                        <p:tav tm="0" fmla="#ppt_y-sin(pi*$)/3">
                                          <p:val>
                                            <p:fltVal val="0.5"/>
                                          </p:val>
                                        </p:tav>
                                        <p:tav tm="100000">
                                          <p:val>
                                            <p:fltVal val="1"/>
                                          </p:val>
                                        </p:tav>
                                      </p:tavLst>
                                    </p:anim>
                                    <p:anim calcmode="lin" valueType="num">
                                      <p:cBhvr>
                                        <p:cTn id="82" dur="664" tmFilter="0, 0; 0.125,0.2665; 0.25,0.4; 0.375,0.465; 0.5,0.5;  0.625,0.535; 0.75,0.6; 0.875,0.7335; 1,1">
                                          <p:stCondLst>
                                            <p:cond delay="664"/>
                                          </p:stCondLst>
                                        </p:cTn>
                                        <p:tgtEl>
                                          <p:spTgt spid="39939">
                                            <p:txEl>
                                              <p:pRg st="4" end="4"/>
                                            </p:txEl>
                                          </p:spTgt>
                                        </p:tgtEl>
                                        <p:attrNameLst>
                                          <p:attrName>ppt_y</p:attrName>
                                        </p:attrNameLst>
                                      </p:cBhvr>
                                      <p:tavLst>
                                        <p:tav tm="0" fmla="#ppt_y-sin(pi*$)/9">
                                          <p:val>
                                            <p:fltVal val="0"/>
                                          </p:val>
                                        </p:tav>
                                        <p:tav tm="100000">
                                          <p:val>
                                            <p:fltVal val="1"/>
                                          </p:val>
                                        </p:tav>
                                      </p:tavLst>
                                    </p:anim>
                                    <p:anim calcmode="lin" valueType="num">
                                      <p:cBhvr>
                                        <p:cTn id="83" dur="332" tmFilter="0, 0; 0.125,0.2665; 0.25,0.4; 0.375,0.465; 0.5,0.5;  0.625,0.535; 0.75,0.6; 0.875,0.7335; 1,1">
                                          <p:stCondLst>
                                            <p:cond delay="1324"/>
                                          </p:stCondLst>
                                        </p:cTn>
                                        <p:tgtEl>
                                          <p:spTgt spid="39939">
                                            <p:txEl>
                                              <p:pRg st="4" end="4"/>
                                            </p:txEl>
                                          </p:spTgt>
                                        </p:tgtEl>
                                        <p:attrNameLst>
                                          <p:attrName>ppt_y</p:attrName>
                                        </p:attrNameLst>
                                      </p:cBhvr>
                                      <p:tavLst>
                                        <p:tav tm="0" fmla="#ppt_y-sin(pi*$)/27">
                                          <p:val>
                                            <p:fltVal val="0"/>
                                          </p:val>
                                        </p:tav>
                                        <p:tav tm="100000">
                                          <p:val>
                                            <p:fltVal val="1"/>
                                          </p:val>
                                        </p:tav>
                                      </p:tavLst>
                                    </p:anim>
                                    <p:anim calcmode="lin" valueType="num">
                                      <p:cBhvr>
                                        <p:cTn id="84" dur="164" tmFilter="0, 0; 0.125,0.2665; 0.25,0.4; 0.375,0.465; 0.5,0.5;  0.625,0.535; 0.75,0.6; 0.875,0.7335; 1,1">
                                          <p:stCondLst>
                                            <p:cond delay="1656"/>
                                          </p:stCondLst>
                                        </p:cTn>
                                        <p:tgtEl>
                                          <p:spTgt spid="39939">
                                            <p:txEl>
                                              <p:pRg st="4" end="4"/>
                                            </p:txEl>
                                          </p:spTgt>
                                        </p:tgtEl>
                                        <p:attrNameLst>
                                          <p:attrName>ppt_y</p:attrName>
                                        </p:attrNameLst>
                                      </p:cBhvr>
                                      <p:tavLst>
                                        <p:tav tm="0" fmla="#ppt_y-sin(pi*$)/81">
                                          <p:val>
                                            <p:fltVal val="0"/>
                                          </p:val>
                                        </p:tav>
                                        <p:tav tm="100000">
                                          <p:val>
                                            <p:fltVal val="1"/>
                                          </p:val>
                                        </p:tav>
                                      </p:tavLst>
                                    </p:anim>
                                    <p:animScale>
                                      <p:cBhvr>
                                        <p:cTn id="85" dur="26">
                                          <p:stCondLst>
                                            <p:cond delay="650"/>
                                          </p:stCondLst>
                                        </p:cTn>
                                        <p:tgtEl>
                                          <p:spTgt spid="39939">
                                            <p:txEl>
                                              <p:pRg st="4" end="4"/>
                                            </p:txEl>
                                          </p:spTgt>
                                        </p:tgtEl>
                                      </p:cBhvr>
                                      <p:to x="100000" y="60000"/>
                                    </p:animScale>
                                    <p:animScale>
                                      <p:cBhvr>
                                        <p:cTn id="86" dur="166" decel="50000">
                                          <p:stCondLst>
                                            <p:cond delay="676"/>
                                          </p:stCondLst>
                                        </p:cTn>
                                        <p:tgtEl>
                                          <p:spTgt spid="39939">
                                            <p:txEl>
                                              <p:pRg st="4" end="4"/>
                                            </p:txEl>
                                          </p:spTgt>
                                        </p:tgtEl>
                                      </p:cBhvr>
                                      <p:to x="100000" y="100000"/>
                                    </p:animScale>
                                    <p:animScale>
                                      <p:cBhvr>
                                        <p:cTn id="87" dur="26">
                                          <p:stCondLst>
                                            <p:cond delay="1312"/>
                                          </p:stCondLst>
                                        </p:cTn>
                                        <p:tgtEl>
                                          <p:spTgt spid="39939">
                                            <p:txEl>
                                              <p:pRg st="4" end="4"/>
                                            </p:txEl>
                                          </p:spTgt>
                                        </p:tgtEl>
                                      </p:cBhvr>
                                      <p:to x="100000" y="80000"/>
                                    </p:animScale>
                                    <p:animScale>
                                      <p:cBhvr>
                                        <p:cTn id="88" dur="166" decel="50000">
                                          <p:stCondLst>
                                            <p:cond delay="1338"/>
                                          </p:stCondLst>
                                        </p:cTn>
                                        <p:tgtEl>
                                          <p:spTgt spid="39939">
                                            <p:txEl>
                                              <p:pRg st="4" end="4"/>
                                            </p:txEl>
                                          </p:spTgt>
                                        </p:tgtEl>
                                      </p:cBhvr>
                                      <p:to x="100000" y="100000"/>
                                    </p:animScale>
                                    <p:animScale>
                                      <p:cBhvr>
                                        <p:cTn id="89" dur="26">
                                          <p:stCondLst>
                                            <p:cond delay="1642"/>
                                          </p:stCondLst>
                                        </p:cTn>
                                        <p:tgtEl>
                                          <p:spTgt spid="39939">
                                            <p:txEl>
                                              <p:pRg st="4" end="4"/>
                                            </p:txEl>
                                          </p:spTgt>
                                        </p:tgtEl>
                                      </p:cBhvr>
                                      <p:to x="100000" y="90000"/>
                                    </p:animScale>
                                    <p:animScale>
                                      <p:cBhvr>
                                        <p:cTn id="90" dur="166" decel="50000">
                                          <p:stCondLst>
                                            <p:cond delay="1668"/>
                                          </p:stCondLst>
                                        </p:cTn>
                                        <p:tgtEl>
                                          <p:spTgt spid="39939">
                                            <p:txEl>
                                              <p:pRg st="4" end="4"/>
                                            </p:txEl>
                                          </p:spTgt>
                                        </p:tgtEl>
                                      </p:cBhvr>
                                      <p:to x="100000" y="100000"/>
                                    </p:animScale>
                                    <p:animScale>
                                      <p:cBhvr>
                                        <p:cTn id="91" dur="26">
                                          <p:stCondLst>
                                            <p:cond delay="1808"/>
                                          </p:stCondLst>
                                        </p:cTn>
                                        <p:tgtEl>
                                          <p:spTgt spid="39939">
                                            <p:txEl>
                                              <p:pRg st="4" end="4"/>
                                            </p:txEl>
                                          </p:spTgt>
                                        </p:tgtEl>
                                      </p:cBhvr>
                                      <p:to x="100000" y="95000"/>
                                    </p:animScale>
                                    <p:animScale>
                                      <p:cBhvr>
                                        <p:cTn id="92" dur="166" decel="50000">
                                          <p:stCondLst>
                                            <p:cond delay="1834"/>
                                          </p:stCondLst>
                                        </p:cTn>
                                        <p:tgtEl>
                                          <p:spTgt spid="39939">
                                            <p:txEl>
                                              <p:pRg st="4" end="4"/>
                                            </p:txEl>
                                          </p:spTgt>
                                        </p:tgtEl>
                                      </p:cBhvr>
                                      <p:to x="100000" y="100000"/>
                                    </p:animScale>
                                  </p:childTnLst>
                                </p:cTn>
                              </p:par>
                            </p:childTnLst>
                          </p:cTn>
                        </p:par>
                      </p:childTnLst>
                    </p:cTn>
                  </p:par>
                  <p:par>
                    <p:cTn id="93" fill="hold" nodeType="clickPar">
                      <p:stCondLst>
                        <p:cond delay="indefinite"/>
                      </p:stCondLst>
                      <p:childTnLst>
                        <p:par>
                          <p:cTn id="94" fill="hold" nodeType="withGroup">
                            <p:stCondLst>
                              <p:cond delay="0"/>
                            </p:stCondLst>
                            <p:childTnLst>
                              <p:par>
                                <p:cTn id="95" presetID="26" presetClass="entr" presetSubtype="0" fill="hold" grpId="0" nodeType="clickEffect">
                                  <p:stCondLst>
                                    <p:cond delay="0"/>
                                  </p:stCondLst>
                                  <p:childTnLst>
                                    <p:set>
                                      <p:cBhvr>
                                        <p:cTn id="96" dur="1" fill="hold">
                                          <p:stCondLst>
                                            <p:cond delay="0"/>
                                          </p:stCondLst>
                                        </p:cTn>
                                        <p:tgtEl>
                                          <p:spTgt spid="39939">
                                            <p:txEl>
                                              <p:pRg st="5" end="5"/>
                                            </p:txEl>
                                          </p:spTgt>
                                        </p:tgtEl>
                                        <p:attrNameLst>
                                          <p:attrName>style.visibility</p:attrName>
                                        </p:attrNameLst>
                                      </p:cBhvr>
                                      <p:to>
                                        <p:strVal val="visible"/>
                                      </p:to>
                                    </p:set>
                                    <p:animEffect transition="in" filter="wipe(down)">
                                      <p:cBhvr>
                                        <p:cTn id="97" dur="580">
                                          <p:stCondLst>
                                            <p:cond delay="0"/>
                                          </p:stCondLst>
                                        </p:cTn>
                                        <p:tgtEl>
                                          <p:spTgt spid="39939">
                                            <p:txEl>
                                              <p:pRg st="5" end="5"/>
                                            </p:txEl>
                                          </p:spTgt>
                                        </p:tgtEl>
                                      </p:cBhvr>
                                    </p:animEffect>
                                    <p:anim calcmode="lin" valueType="num">
                                      <p:cBhvr>
                                        <p:cTn id="98" dur="1822" tmFilter="0,0; 0.14,0.36; 0.43,0.73; 0.71,0.91; 1.0,1.0">
                                          <p:stCondLst>
                                            <p:cond delay="0"/>
                                          </p:stCondLst>
                                        </p:cTn>
                                        <p:tgtEl>
                                          <p:spTgt spid="39939">
                                            <p:txEl>
                                              <p:pRg st="5" end="5"/>
                                            </p:txEl>
                                          </p:spTgt>
                                        </p:tgtEl>
                                        <p:attrNameLst>
                                          <p:attrName>ppt_x</p:attrName>
                                        </p:attrNameLst>
                                      </p:cBhvr>
                                      <p:tavLst>
                                        <p:tav tm="0">
                                          <p:val>
                                            <p:strVal val="#ppt_x-0.25"/>
                                          </p:val>
                                        </p:tav>
                                        <p:tav tm="100000">
                                          <p:val>
                                            <p:strVal val="#ppt_x"/>
                                          </p:val>
                                        </p:tav>
                                      </p:tavLst>
                                    </p:anim>
                                    <p:anim calcmode="lin" valueType="num">
                                      <p:cBhvr>
                                        <p:cTn id="99" dur="664" tmFilter="0.0,0.0; 0.25,0.07; 0.50,0.2; 0.75,0.467; 1.0,1.0">
                                          <p:stCondLst>
                                            <p:cond delay="0"/>
                                          </p:stCondLst>
                                        </p:cTn>
                                        <p:tgtEl>
                                          <p:spTgt spid="39939">
                                            <p:txEl>
                                              <p:pRg st="5" end="5"/>
                                            </p:txEl>
                                          </p:spTgt>
                                        </p:tgtEl>
                                        <p:attrNameLst>
                                          <p:attrName>ppt_y</p:attrName>
                                        </p:attrNameLst>
                                      </p:cBhvr>
                                      <p:tavLst>
                                        <p:tav tm="0" fmla="#ppt_y-sin(pi*$)/3">
                                          <p:val>
                                            <p:fltVal val="0.5"/>
                                          </p:val>
                                        </p:tav>
                                        <p:tav tm="100000">
                                          <p:val>
                                            <p:fltVal val="1"/>
                                          </p:val>
                                        </p:tav>
                                      </p:tavLst>
                                    </p:anim>
                                    <p:anim calcmode="lin" valueType="num">
                                      <p:cBhvr>
                                        <p:cTn id="100" dur="664" tmFilter="0, 0; 0.125,0.2665; 0.25,0.4; 0.375,0.465; 0.5,0.5;  0.625,0.535; 0.75,0.6; 0.875,0.7335; 1,1">
                                          <p:stCondLst>
                                            <p:cond delay="664"/>
                                          </p:stCondLst>
                                        </p:cTn>
                                        <p:tgtEl>
                                          <p:spTgt spid="39939">
                                            <p:txEl>
                                              <p:pRg st="5" end="5"/>
                                            </p:txEl>
                                          </p:spTgt>
                                        </p:tgtEl>
                                        <p:attrNameLst>
                                          <p:attrName>ppt_y</p:attrName>
                                        </p:attrNameLst>
                                      </p:cBhvr>
                                      <p:tavLst>
                                        <p:tav tm="0" fmla="#ppt_y-sin(pi*$)/9">
                                          <p:val>
                                            <p:fltVal val="0"/>
                                          </p:val>
                                        </p:tav>
                                        <p:tav tm="100000">
                                          <p:val>
                                            <p:fltVal val="1"/>
                                          </p:val>
                                        </p:tav>
                                      </p:tavLst>
                                    </p:anim>
                                    <p:anim calcmode="lin" valueType="num">
                                      <p:cBhvr>
                                        <p:cTn id="101" dur="332" tmFilter="0, 0; 0.125,0.2665; 0.25,0.4; 0.375,0.465; 0.5,0.5;  0.625,0.535; 0.75,0.6; 0.875,0.7335; 1,1">
                                          <p:stCondLst>
                                            <p:cond delay="1324"/>
                                          </p:stCondLst>
                                        </p:cTn>
                                        <p:tgtEl>
                                          <p:spTgt spid="39939">
                                            <p:txEl>
                                              <p:pRg st="5" end="5"/>
                                            </p:txEl>
                                          </p:spTgt>
                                        </p:tgtEl>
                                        <p:attrNameLst>
                                          <p:attrName>ppt_y</p:attrName>
                                        </p:attrNameLst>
                                      </p:cBhvr>
                                      <p:tavLst>
                                        <p:tav tm="0" fmla="#ppt_y-sin(pi*$)/27">
                                          <p:val>
                                            <p:fltVal val="0"/>
                                          </p:val>
                                        </p:tav>
                                        <p:tav tm="100000">
                                          <p:val>
                                            <p:fltVal val="1"/>
                                          </p:val>
                                        </p:tav>
                                      </p:tavLst>
                                    </p:anim>
                                    <p:anim calcmode="lin" valueType="num">
                                      <p:cBhvr>
                                        <p:cTn id="102" dur="164" tmFilter="0, 0; 0.125,0.2665; 0.25,0.4; 0.375,0.465; 0.5,0.5;  0.625,0.535; 0.75,0.6; 0.875,0.7335; 1,1">
                                          <p:stCondLst>
                                            <p:cond delay="1656"/>
                                          </p:stCondLst>
                                        </p:cTn>
                                        <p:tgtEl>
                                          <p:spTgt spid="39939">
                                            <p:txEl>
                                              <p:pRg st="5" end="5"/>
                                            </p:txEl>
                                          </p:spTgt>
                                        </p:tgtEl>
                                        <p:attrNameLst>
                                          <p:attrName>ppt_y</p:attrName>
                                        </p:attrNameLst>
                                      </p:cBhvr>
                                      <p:tavLst>
                                        <p:tav tm="0" fmla="#ppt_y-sin(pi*$)/81">
                                          <p:val>
                                            <p:fltVal val="0"/>
                                          </p:val>
                                        </p:tav>
                                        <p:tav tm="100000">
                                          <p:val>
                                            <p:fltVal val="1"/>
                                          </p:val>
                                        </p:tav>
                                      </p:tavLst>
                                    </p:anim>
                                    <p:animScale>
                                      <p:cBhvr>
                                        <p:cTn id="103" dur="26">
                                          <p:stCondLst>
                                            <p:cond delay="650"/>
                                          </p:stCondLst>
                                        </p:cTn>
                                        <p:tgtEl>
                                          <p:spTgt spid="39939">
                                            <p:txEl>
                                              <p:pRg st="5" end="5"/>
                                            </p:txEl>
                                          </p:spTgt>
                                        </p:tgtEl>
                                      </p:cBhvr>
                                      <p:to x="100000" y="60000"/>
                                    </p:animScale>
                                    <p:animScale>
                                      <p:cBhvr>
                                        <p:cTn id="104" dur="166" decel="50000">
                                          <p:stCondLst>
                                            <p:cond delay="676"/>
                                          </p:stCondLst>
                                        </p:cTn>
                                        <p:tgtEl>
                                          <p:spTgt spid="39939">
                                            <p:txEl>
                                              <p:pRg st="5" end="5"/>
                                            </p:txEl>
                                          </p:spTgt>
                                        </p:tgtEl>
                                      </p:cBhvr>
                                      <p:to x="100000" y="100000"/>
                                    </p:animScale>
                                    <p:animScale>
                                      <p:cBhvr>
                                        <p:cTn id="105" dur="26">
                                          <p:stCondLst>
                                            <p:cond delay="1312"/>
                                          </p:stCondLst>
                                        </p:cTn>
                                        <p:tgtEl>
                                          <p:spTgt spid="39939">
                                            <p:txEl>
                                              <p:pRg st="5" end="5"/>
                                            </p:txEl>
                                          </p:spTgt>
                                        </p:tgtEl>
                                      </p:cBhvr>
                                      <p:to x="100000" y="80000"/>
                                    </p:animScale>
                                    <p:animScale>
                                      <p:cBhvr>
                                        <p:cTn id="106" dur="166" decel="50000">
                                          <p:stCondLst>
                                            <p:cond delay="1338"/>
                                          </p:stCondLst>
                                        </p:cTn>
                                        <p:tgtEl>
                                          <p:spTgt spid="39939">
                                            <p:txEl>
                                              <p:pRg st="5" end="5"/>
                                            </p:txEl>
                                          </p:spTgt>
                                        </p:tgtEl>
                                      </p:cBhvr>
                                      <p:to x="100000" y="100000"/>
                                    </p:animScale>
                                    <p:animScale>
                                      <p:cBhvr>
                                        <p:cTn id="107" dur="26">
                                          <p:stCondLst>
                                            <p:cond delay="1642"/>
                                          </p:stCondLst>
                                        </p:cTn>
                                        <p:tgtEl>
                                          <p:spTgt spid="39939">
                                            <p:txEl>
                                              <p:pRg st="5" end="5"/>
                                            </p:txEl>
                                          </p:spTgt>
                                        </p:tgtEl>
                                      </p:cBhvr>
                                      <p:to x="100000" y="90000"/>
                                    </p:animScale>
                                    <p:animScale>
                                      <p:cBhvr>
                                        <p:cTn id="108" dur="166" decel="50000">
                                          <p:stCondLst>
                                            <p:cond delay="1668"/>
                                          </p:stCondLst>
                                        </p:cTn>
                                        <p:tgtEl>
                                          <p:spTgt spid="39939">
                                            <p:txEl>
                                              <p:pRg st="5" end="5"/>
                                            </p:txEl>
                                          </p:spTgt>
                                        </p:tgtEl>
                                      </p:cBhvr>
                                      <p:to x="100000" y="100000"/>
                                    </p:animScale>
                                    <p:animScale>
                                      <p:cBhvr>
                                        <p:cTn id="109" dur="26">
                                          <p:stCondLst>
                                            <p:cond delay="1808"/>
                                          </p:stCondLst>
                                        </p:cTn>
                                        <p:tgtEl>
                                          <p:spTgt spid="39939">
                                            <p:txEl>
                                              <p:pRg st="5" end="5"/>
                                            </p:txEl>
                                          </p:spTgt>
                                        </p:tgtEl>
                                      </p:cBhvr>
                                      <p:to x="100000" y="95000"/>
                                    </p:animScale>
                                    <p:animScale>
                                      <p:cBhvr>
                                        <p:cTn id="110" dur="166" decel="50000">
                                          <p:stCondLst>
                                            <p:cond delay="1834"/>
                                          </p:stCondLst>
                                        </p:cTn>
                                        <p:tgtEl>
                                          <p:spTgt spid="39939">
                                            <p:txEl>
                                              <p:pRg st="5" end="5"/>
                                            </p:txEl>
                                          </p:spTgt>
                                        </p:tgtEl>
                                      </p:cBhvr>
                                      <p:to x="100000" y="100000"/>
                                    </p:animScale>
                                  </p:childTnLst>
                                </p:cTn>
                              </p:par>
                            </p:childTnLst>
                          </p:cTn>
                        </p:par>
                      </p:childTnLst>
                    </p:cTn>
                  </p:par>
                  <p:par>
                    <p:cTn id="111" fill="hold" nodeType="clickPar">
                      <p:stCondLst>
                        <p:cond delay="indefinite"/>
                      </p:stCondLst>
                      <p:childTnLst>
                        <p:par>
                          <p:cTn id="112" fill="hold" nodeType="withGroup">
                            <p:stCondLst>
                              <p:cond delay="0"/>
                            </p:stCondLst>
                            <p:childTnLst>
                              <p:par>
                                <p:cTn id="113" presetID="31" presetClass="entr" presetSubtype="0" fill="hold" grpId="0" nodeType="clickEffect">
                                  <p:stCondLst>
                                    <p:cond delay="0"/>
                                  </p:stCondLst>
                                  <p:childTnLst>
                                    <p:set>
                                      <p:cBhvr>
                                        <p:cTn id="114" dur="1" fill="hold">
                                          <p:stCondLst>
                                            <p:cond delay="0"/>
                                          </p:stCondLst>
                                        </p:cTn>
                                        <p:tgtEl>
                                          <p:spTgt spid="5"/>
                                        </p:tgtEl>
                                        <p:attrNameLst>
                                          <p:attrName>style.visibility</p:attrName>
                                        </p:attrNameLst>
                                      </p:cBhvr>
                                      <p:to>
                                        <p:strVal val="visible"/>
                                      </p:to>
                                    </p:set>
                                    <p:anim calcmode="lin" valueType="num">
                                      <p:cBhvr>
                                        <p:cTn id="115" dur="1000" fill="hold"/>
                                        <p:tgtEl>
                                          <p:spTgt spid="5"/>
                                        </p:tgtEl>
                                        <p:attrNameLst>
                                          <p:attrName>ppt_w</p:attrName>
                                        </p:attrNameLst>
                                      </p:cBhvr>
                                      <p:tavLst>
                                        <p:tav tm="0">
                                          <p:val>
                                            <p:fltVal val="0"/>
                                          </p:val>
                                        </p:tav>
                                        <p:tav tm="100000">
                                          <p:val>
                                            <p:strVal val="#ppt_w"/>
                                          </p:val>
                                        </p:tav>
                                      </p:tavLst>
                                    </p:anim>
                                    <p:anim calcmode="lin" valueType="num">
                                      <p:cBhvr>
                                        <p:cTn id="116" dur="1000" fill="hold"/>
                                        <p:tgtEl>
                                          <p:spTgt spid="5"/>
                                        </p:tgtEl>
                                        <p:attrNameLst>
                                          <p:attrName>ppt_h</p:attrName>
                                        </p:attrNameLst>
                                      </p:cBhvr>
                                      <p:tavLst>
                                        <p:tav tm="0">
                                          <p:val>
                                            <p:fltVal val="0"/>
                                          </p:val>
                                        </p:tav>
                                        <p:tav tm="100000">
                                          <p:val>
                                            <p:strVal val="#ppt_h"/>
                                          </p:val>
                                        </p:tav>
                                      </p:tavLst>
                                    </p:anim>
                                    <p:anim calcmode="lin" valueType="num">
                                      <p:cBhvr>
                                        <p:cTn id="117" dur="1000" fill="hold"/>
                                        <p:tgtEl>
                                          <p:spTgt spid="5"/>
                                        </p:tgtEl>
                                        <p:attrNameLst>
                                          <p:attrName>style.rotation</p:attrName>
                                        </p:attrNameLst>
                                      </p:cBhvr>
                                      <p:tavLst>
                                        <p:tav tm="0">
                                          <p:val>
                                            <p:fltVal val="90"/>
                                          </p:val>
                                        </p:tav>
                                        <p:tav tm="100000">
                                          <p:val>
                                            <p:fltVal val="0"/>
                                          </p:val>
                                        </p:tav>
                                      </p:tavLst>
                                    </p:anim>
                                    <p:animEffect transition="in" filter="fade">
                                      <p:cBhvr>
                                        <p:cTn id="118" dur="1000"/>
                                        <p:tgtEl>
                                          <p:spTgt spid="5"/>
                                        </p:tgtEl>
                                      </p:cBhvr>
                                    </p:animEffect>
                                  </p:childTnLst>
                                </p:cTn>
                              </p:par>
                            </p:childTnLst>
                          </p:cTn>
                        </p:par>
                      </p:childTnLst>
                    </p:cTn>
                  </p:par>
                  <p:par>
                    <p:cTn id="119" fill="hold" nodeType="clickPar">
                      <p:stCondLst>
                        <p:cond delay="indefinite"/>
                      </p:stCondLst>
                      <p:childTnLst>
                        <p:par>
                          <p:cTn id="120" fill="hold" nodeType="withGroup">
                            <p:stCondLst>
                              <p:cond delay="0"/>
                            </p:stCondLst>
                            <p:childTnLst>
                              <p:par>
                                <p:cTn id="121" presetID="1" presetClass="entr" presetSubtype="0" fill="hold" grpId="0" nodeType="clickEffect">
                                  <p:stCondLst>
                                    <p:cond delay="0"/>
                                  </p:stCondLst>
                                  <p:childTnLst>
                                    <p:set>
                                      <p:cBhvr>
                                        <p:cTn id="12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9939" grpId="0" build="p"/>
      <p:bldP spid="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a:extLst>
              <a:ext uri="{FF2B5EF4-FFF2-40B4-BE49-F238E27FC236}">
                <a16:creationId xmlns:a16="http://schemas.microsoft.com/office/drawing/2014/main" id="{F6DAEBD4-6526-45FD-B733-F41CF9F8C01C}"/>
              </a:ext>
            </a:extLst>
          </p:cNvPr>
          <p:cNvSpPr>
            <a:spLocks noGrp="1" noChangeArrowheads="1"/>
          </p:cNvSpPr>
          <p:nvPr>
            <p:ph type="title"/>
          </p:nvPr>
        </p:nvSpPr>
        <p:spPr/>
        <p:txBody>
          <a:bodyPr/>
          <a:lstStyle/>
          <a:p>
            <a:br>
              <a:rPr lang="en-US" altLang="en-US" sz="4000"/>
            </a:br>
            <a:br>
              <a:rPr lang="en-US" altLang="en-US" sz="4000"/>
            </a:br>
            <a:endParaRPr lang="en-US" altLang="en-US" sz="4000"/>
          </a:p>
        </p:txBody>
      </p:sp>
      <p:pic>
        <p:nvPicPr>
          <p:cNvPr id="99332" name="Picture 4" descr="0509quanho4">
            <a:extLst>
              <a:ext uri="{FF2B5EF4-FFF2-40B4-BE49-F238E27FC236}">
                <a16:creationId xmlns:a16="http://schemas.microsoft.com/office/drawing/2014/main" id="{117477FB-AD87-4414-A583-B3FFCCCAFA10}"/>
              </a:ext>
            </a:extLst>
          </p:cNvPr>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304800" y="609600"/>
            <a:ext cx="3810000" cy="2590800"/>
          </a:xfrm>
          <a:noFill/>
        </p:spPr>
      </p:pic>
      <p:pic>
        <p:nvPicPr>
          <p:cNvPr id="99334" name="Picture 6" descr="vănhoá cồng chiêng tây nguyên">
            <a:extLst>
              <a:ext uri="{FF2B5EF4-FFF2-40B4-BE49-F238E27FC236}">
                <a16:creationId xmlns:a16="http://schemas.microsoft.com/office/drawing/2014/main" id="{18AA61F1-71B5-48D6-BCB5-9C8F11D5C92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3429000"/>
            <a:ext cx="39624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5" name="Text Box 7">
            <a:extLst>
              <a:ext uri="{FF2B5EF4-FFF2-40B4-BE49-F238E27FC236}">
                <a16:creationId xmlns:a16="http://schemas.microsoft.com/office/drawing/2014/main" id="{59642FB3-15EB-4B0D-AF0F-0C519EDC128B}"/>
              </a:ext>
            </a:extLst>
          </p:cNvPr>
          <p:cNvSpPr txBox="1">
            <a:spLocks noChangeArrowheads="1"/>
          </p:cNvSpPr>
          <p:nvPr/>
        </p:nvSpPr>
        <p:spPr bwMode="auto">
          <a:xfrm>
            <a:off x="1584325" y="2476500"/>
            <a:ext cx="184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endParaRPr lang="en-US" altLang="en-US"/>
          </a:p>
        </p:txBody>
      </p:sp>
      <p:sp>
        <p:nvSpPr>
          <p:cNvPr id="25606" name="Text Box 9">
            <a:extLst>
              <a:ext uri="{FF2B5EF4-FFF2-40B4-BE49-F238E27FC236}">
                <a16:creationId xmlns:a16="http://schemas.microsoft.com/office/drawing/2014/main" id="{5F6765DD-7D65-4C33-9E5A-B4DA74D1A494}"/>
              </a:ext>
            </a:extLst>
          </p:cNvPr>
          <p:cNvSpPr txBox="1">
            <a:spLocks noChangeArrowheads="1"/>
          </p:cNvSpPr>
          <p:nvPr/>
        </p:nvSpPr>
        <p:spPr bwMode="auto">
          <a:xfrm>
            <a:off x="6384925" y="6210300"/>
            <a:ext cx="184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endParaRPr lang="en-US" altLang="en-US"/>
          </a:p>
        </p:txBody>
      </p:sp>
      <p:sp>
        <p:nvSpPr>
          <p:cNvPr id="99338" name="Text Box 10">
            <a:extLst>
              <a:ext uri="{FF2B5EF4-FFF2-40B4-BE49-F238E27FC236}">
                <a16:creationId xmlns:a16="http://schemas.microsoft.com/office/drawing/2014/main" id="{21468DB7-8737-467A-AA04-E2320158DBBE}"/>
              </a:ext>
            </a:extLst>
          </p:cNvPr>
          <p:cNvSpPr txBox="1">
            <a:spLocks noChangeArrowheads="1"/>
          </p:cNvSpPr>
          <p:nvPr/>
        </p:nvSpPr>
        <p:spPr bwMode="auto">
          <a:xfrm>
            <a:off x="381000" y="6248400"/>
            <a:ext cx="3810000"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r>
              <a:rPr lang="en-US" altLang="en-US" sz="2400" b="1" i="1">
                <a:solidFill>
                  <a:srgbClr val="FF0000"/>
                </a:solidFill>
              </a:rPr>
              <a:t>Cồng chiêng tây nguyên</a:t>
            </a:r>
          </a:p>
        </p:txBody>
      </p:sp>
      <p:sp>
        <p:nvSpPr>
          <p:cNvPr id="25608" name="Text Box 11">
            <a:extLst>
              <a:ext uri="{FF2B5EF4-FFF2-40B4-BE49-F238E27FC236}">
                <a16:creationId xmlns:a16="http://schemas.microsoft.com/office/drawing/2014/main" id="{1EC2C3F2-E3B9-46BA-A1CD-6C7C107B46F7}"/>
              </a:ext>
            </a:extLst>
          </p:cNvPr>
          <p:cNvSpPr txBox="1">
            <a:spLocks noChangeArrowheads="1"/>
          </p:cNvSpPr>
          <p:nvPr/>
        </p:nvSpPr>
        <p:spPr bwMode="auto">
          <a:xfrm>
            <a:off x="1736725" y="190500"/>
            <a:ext cx="184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endParaRPr lang="en-US" altLang="en-US"/>
          </a:p>
        </p:txBody>
      </p:sp>
      <p:sp>
        <p:nvSpPr>
          <p:cNvPr id="99340" name="Rectangle 12">
            <a:extLst>
              <a:ext uri="{FF2B5EF4-FFF2-40B4-BE49-F238E27FC236}">
                <a16:creationId xmlns:a16="http://schemas.microsoft.com/office/drawing/2014/main" id="{1551E426-43F3-4F77-971C-561310A1530C}"/>
              </a:ext>
            </a:extLst>
          </p:cNvPr>
          <p:cNvSpPr>
            <a:spLocks noChangeArrowheads="1"/>
          </p:cNvSpPr>
          <p:nvPr/>
        </p:nvSpPr>
        <p:spPr bwMode="auto">
          <a:xfrm>
            <a:off x="381000" y="0"/>
            <a:ext cx="3962400" cy="609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spcBef>
                <a:spcPct val="20000"/>
              </a:spcBef>
            </a:pPr>
            <a:r>
              <a:rPr lang="en-US" altLang="en-US" sz="3600" i="1">
                <a:solidFill>
                  <a:srgbClr val="FF0000"/>
                </a:solidFill>
              </a:rPr>
              <a:t>Hội lim</a:t>
            </a:r>
          </a:p>
        </p:txBody>
      </p:sp>
      <p:pic>
        <p:nvPicPr>
          <p:cNvPr id="99342" name="Picture 14" descr="ỳhgv">
            <a:extLst>
              <a:ext uri="{FF2B5EF4-FFF2-40B4-BE49-F238E27FC236}">
                <a16:creationId xmlns:a16="http://schemas.microsoft.com/office/drawing/2014/main" id="{B9E60EAB-0D1F-431B-BEDA-18C60C6DC05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53000" y="3657600"/>
            <a:ext cx="3733800" cy="260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9343" name="Text Box 15">
            <a:extLst>
              <a:ext uri="{FF2B5EF4-FFF2-40B4-BE49-F238E27FC236}">
                <a16:creationId xmlns:a16="http://schemas.microsoft.com/office/drawing/2014/main" id="{EF896F84-3882-4AC0-A448-C621F495405C}"/>
              </a:ext>
            </a:extLst>
          </p:cNvPr>
          <p:cNvSpPr txBox="1">
            <a:spLocks noChangeArrowheads="1"/>
          </p:cNvSpPr>
          <p:nvPr/>
        </p:nvSpPr>
        <p:spPr bwMode="auto">
          <a:xfrm>
            <a:off x="4953000" y="3048000"/>
            <a:ext cx="40386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r>
              <a:rPr lang="en-US" altLang="en-US" sz="2800" b="1">
                <a:solidFill>
                  <a:srgbClr val="FF0000"/>
                </a:solidFill>
              </a:rPr>
              <a:t>Sáng tác nghệ thuật</a:t>
            </a:r>
          </a:p>
        </p:txBody>
      </p:sp>
      <p:sp>
        <p:nvSpPr>
          <p:cNvPr id="99344" name="Text Box 16">
            <a:extLst>
              <a:ext uri="{FF2B5EF4-FFF2-40B4-BE49-F238E27FC236}">
                <a16:creationId xmlns:a16="http://schemas.microsoft.com/office/drawing/2014/main" id="{92B41AD5-50FF-45D4-A3D8-429C28E207EC}"/>
              </a:ext>
            </a:extLst>
          </p:cNvPr>
          <p:cNvSpPr txBox="1">
            <a:spLocks noChangeArrowheads="1"/>
          </p:cNvSpPr>
          <p:nvPr/>
        </p:nvSpPr>
        <p:spPr bwMode="auto">
          <a:xfrm>
            <a:off x="4648200" y="6248400"/>
            <a:ext cx="4800600"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r>
              <a:rPr lang="en-US" altLang="en-US" sz="2400" b="1">
                <a:solidFill>
                  <a:srgbClr val="FF0000"/>
                </a:solidFill>
              </a:rPr>
              <a:t>Lễ trao giải nhân tài đất việt</a:t>
            </a:r>
          </a:p>
        </p:txBody>
      </p:sp>
      <p:pic>
        <p:nvPicPr>
          <p:cNvPr id="99345" name="Picture 17" descr="ạdt">
            <a:extLst>
              <a:ext uri="{FF2B5EF4-FFF2-40B4-BE49-F238E27FC236}">
                <a16:creationId xmlns:a16="http://schemas.microsoft.com/office/drawing/2014/main" id="{BF57B21C-AEBA-478B-8A40-777214482D9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53000" y="655638"/>
            <a:ext cx="4038600" cy="2239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nodeType="clickEffect">
                                  <p:stCondLst>
                                    <p:cond delay="0"/>
                                  </p:stCondLst>
                                  <p:childTnLst>
                                    <p:set>
                                      <p:cBhvr>
                                        <p:cTn id="6" dur="1" fill="hold">
                                          <p:stCondLst>
                                            <p:cond delay="0"/>
                                          </p:stCondLst>
                                        </p:cTn>
                                        <p:tgtEl>
                                          <p:spTgt spid="99340">
                                            <p:txEl>
                                              <p:pRg st="0" end="0"/>
                                            </p:txEl>
                                          </p:spTgt>
                                        </p:tgtEl>
                                        <p:attrNameLst>
                                          <p:attrName>style.visibility</p:attrName>
                                        </p:attrNameLst>
                                      </p:cBhvr>
                                      <p:to>
                                        <p:strVal val="visible"/>
                                      </p:to>
                                    </p:set>
                                    <p:animEffect transition="in" filter="slide(fromBottom)">
                                      <p:cBhvr>
                                        <p:cTn id="7" dur="500"/>
                                        <p:tgtEl>
                                          <p:spTgt spid="99340">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3" presetClass="entr" presetSubtype="0" fill="hold" nodeType="clickEffect">
                                  <p:stCondLst>
                                    <p:cond delay="0"/>
                                  </p:stCondLst>
                                  <p:childTnLst>
                                    <p:set>
                                      <p:cBhvr>
                                        <p:cTn id="11" dur="1" fill="hold">
                                          <p:stCondLst>
                                            <p:cond delay="0"/>
                                          </p:stCondLst>
                                        </p:cTn>
                                        <p:tgtEl>
                                          <p:spTgt spid="99332"/>
                                        </p:tgtEl>
                                        <p:attrNameLst>
                                          <p:attrName>style.visibility</p:attrName>
                                        </p:attrNameLst>
                                      </p:cBhvr>
                                      <p:to>
                                        <p:strVal val="visible"/>
                                      </p:to>
                                    </p:set>
                                    <p:anim calcmode="lin" valueType="num">
                                      <p:cBhvr>
                                        <p:cTn id="12" dur="500" fill="hold"/>
                                        <p:tgtEl>
                                          <p:spTgt spid="99332"/>
                                        </p:tgtEl>
                                        <p:attrNameLst>
                                          <p:attrName>ppt_w</p:attrName>
                                        </p:attrNameLst>
                                      </p:cBhvr>
                                      <p:tavLst>
                                        <p:tav tm="0">
                                          <p:val>
                                            <p:fltVal val="0"/>
                                          </p:val>
                                        </p:tav>
                                        <p:tav tm="100000">
                                          <p:val>
                                            <p:strVal val="#ppt_w"/>
                                          </p:val>
                                        </p:tav>
                                      </p:tavLst>
                                    </p:anim>
                                    <p:anim calcmode="lin" valueType="num">
                                      <p:cBhvr>
                                        <p:cTn id="13" dur="500" fill="hold"/>
                                        <p:tgtEl>
                                          <p:spTgt spid="99332"/>
                                        </p:tgtEl>
                                        <p:attrNameLst>
                                          <p:attrName>ppt_h</p:attrName>
                                        </p:attrNameLst>
                                      </p:cBhvr>
                                      <p:tavLst>
                                        <p:tav tm="0">
                                          <p:val>
                                            <p:fltVal val="0"/>
                                          </p:val>
                                        </p:tav>
                                        <p:tav tm="100000">
                                          <p:val>
                                            <p:strVal val="#ppt_h"/>
                                          </p:val>
                                        </p:tav>
                                      </p:tavLst>
                                    </p:anim>
                                    <p:animEffect transition="in" filter="fade">
                                      <p:cBhvr>
                                        <p:cTn id="14" dur="500"/>
                                        <p:tgtEl>
                                          <p:spTgt spid="99332"/>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18" presetClass="entr" presetSubtype="12" fill="hold" nodeType="clickEffect">
                                  <p:stCondLst>
                                    <p:cond delay="0"/>
                                  </p:stCondLst>
                                  <p:childTnLst>
                                    <p:set>
                                      <p:cBhvr>
                                        <p:cTn id="18" dur="1" fill="hold">
                                          <p:stCondLst>
                                            <p:cond delay="0"/>
                                          </p:stCondLst>
                                        </p:cTn>
                                        <p:tgtEl>
                                          <p:spTgt spid="99343">
                                            <p:txEl>
                                              <p:pRg st="0" end="0"/>
                                            </p:txEl>
                                          </p:spTgt>
                                        </p:tgtEl>
                                        <p:attrNameLst>
                                          <p:attrName>style.visibility</p:attrName>
                                        </p:attrNameLst>
                                      </p:cBhvr>
                                      <p:to>
                                        <p:strVal val="visible"/>
                                      </p:to>
                                    </p:set>
                                    <p:animEffect transition="in" filter="strips(downLeft)">
                                      <p:cBhvr>
                                        <p:cTn id="19" dur="500"/>
                                        <p:tgtEl>
                                          <p:spTgt spid="99343">
                                            <p:txEl>
                                              <p:pRg st="0" end="0"/>
                                            </p:txEl>
                                          </p:spTgt>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53" presetClass="entr" presetSubtype="0" fill="hold" nodeType="clickEffect">
                                  <p:stCondLst>
                                    <p:cond delay="0"/>
                                  </p:stCondLst>
                                  <p:childTnLst>
                                    <p:set>
                                      <p:cBhvr>
                                        <p:cTn id="23" dur="1" fill="hold">
                                          <p:stCondLst>
                                            <p:cond delay="0"/>
                                          </p:stCondLst>
                                        </p:cTn>
                                        <p:tgtEl>
                                          <p:spTgt spid="99345"/>
                                        </p:tgtEl>
                                        <p:attrNameLst>
                                          <p:attrName>style.visibility</p:attrName>
                                        </p:attrNameLst>
                                      </p:cBhvr>
                                      <p:to>
                                        <p:strVal val="visible"/>
                                      </p:to>
                                    </p:set>
                                    <p:anim calcmode="lin" valueType="num">
                                      <p:cBhvr>
                                        <p:cTn id="24" dur="500" fill="hold"/>
                                        <p:tgtEl>
                                          <p:spTgt spid="99345"/>
                                        </p:tgtEl>
                                        <p:attrNameLst>
                                          <p:attrName>ppt_w</p:attrName>
                                        </p:attrNameLst>
                                      </p:cBhvr>
                                      <p:tavLst>
                                        <p:tav tm="0">
                                          <p:val>
                                            <p:fltVal val="0"/>
                                          </p:val>
                                        </p:tav>
                                        <p:tav tm="100000">
                                          <p:val>
                                            <p:strVal val="#ppt_w"/>
                                          </p:val>
                                        </p:tav>
                                      </p:tavLst>
                                    </p:anim>
                                    <p:anim calcmode="lin" valueType="num">
                                      <p:cBhvr>
                                        <p:cTn id="25" dur="500" fill="hold"/>
                                        <p:tgtEl>
                                          <p:spTgt spid="99345"/>
                                        </p:tgtEl>
                                        <p:attrNameLst>
                                          <p:attrName>ppt_h</p:attrName>
                                        </p:attrNameLst>
                                      </p:cBhvr>
                                      <p:tavLst>
                                        <p:tav tm="0">
                                          <p:val>
                                            <p:fltVal val="0"/>
                                          </p:val>
                                        </p:tav>
                                        <p:tav tm="100000">
                                          <p:val>
                                            <p:strVal val="#ppt_h"/>
                                          </p:val>
                                        </p:tav>
                                      </p:tavLst>
                                    </p:anim>
                                    <p:animEffect transition="in" filter="fade">
                                      <p:cBhvr>
                                        <p:cTn id="26" dur="500"/>
                                        <p:tgtEl>
                                          <p:spTgt spid="99345"/>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53" presetClass="entr" presetSubtype="0" fill="hold" nodeType="clickEffect">
                                  <p:stCondLst>
                                    <p:cond delay="0"/>
                                  </p:stCondLst>
                                  <p:childTnLst>
                                    <p:set>
                                      <p:cBhvr>
                                        <p:cTn id="30" dur="1" fill="hold">
                                          <p:stCondLst>
                                            <p:cond delay="0"/>
                                          </p:stCondLst>
                                        </p:cTn>
                                        <p:tgtEl>
                                          <p:spTgt spid="99338">
                                            <p:txEl>
                                              <p:pRg st="0" end="0"/>
                                            </p:txEl>
                                          </p:spTgt>
                                        </p:tgtEl>
                                        <p:attrNameLst>
                                          <p:attrName>style.visibility</p:attrName>
                                        </p:attrNameLst>
                                      </p:cBhvr>
                                      <p:to>
                                        <p:strVal val="visible"/>
                                      </p:to>
                                    </p:set>
                                    <p:anim calcmode="lin" valueType="num">
                                      <p:cBhvr>
                                        <p:cTn id="31" dur="500" fill="hold"/>
                                        <p:tgtEl>
                                          <p:spTgt spid="99338">
                                            <p:txEl>
                                              <p:pRg st="0" end="0"/>
                                            </p:txEl>
                                          </p:spTgt>
                                        </p:tgtEl>
                                        <p:attrNameLst>
                                          <p:attrName>ppt_w</p:attrName>
                                        </p:attrNameLst>
                                      </p:cBhvr>
                                      <p:tavLst>
                                        <p:tav tm="0">
                                          <p:val>
                                            <p:fltVal val="0"/>
                                          </p:val>
                                        </p:tav>
                                        <p:tav tm="100000">
                                          <p:val>
                                            <p:strVal val="#ppt_w"/>
                                          </p:val>
                                        </p:tav>
                                      </p:tavLst>
                                    </p:anim>
                                    <p:anim calcmode="lin" valueType="num">
                                      <p:cBhvr>
                                        <p:cTn id="32" dur="500" fill="hold"/>
                                        <p:tgtEl>
                                          <p:spTgt spid="99338">
                                            <p:txEl>
                                              <p:pRg st="0" end="0"/>
                                            </p:txEl>
                                          </p:spTgt>
                                        </p:tgtEl>
                                        <p:attrNameLst>
                                          <p:attrName>ppt_h</p:attrName>
                                        </p:attrNameLst>
                                      </p:cBhvr>
                                      <p:tavLst>
                                        <p:tav tm="0">
                                          <p:val>
                                            <p:fltVal val="0"/>
                                          </p:val>
                                        </p:tav>
                                        <p:tav tm="100000">
                                          <p:val>
                                            <p:strVal val="#ppt_h"/>
                                          </p:val>
                                        </p:tav>
                                      </p:tavLst>
                                    </p:anim>
                                    <p:animEffect transition="in" filter="fade">
                                      <p:cBhvr>
                                        <p:cTn id="33" dur="500"/>
                                        <p:tgtEl>
                                          <p:spTgt spid="99338">
                                            <p:txEl>
                                              <p:pRg st="0" end="0"/>
                                            </p:txEl>
                                          </p:spTgt>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53" presetClass="entr" presetSubtype="0" fill="hold" nodeType="clickEffect">
                                  <p:stCondLst>
                                    <p:cond delay="0"/>
                                  </p:stCondLst>
                                  <p:childTnLst>
                                    <p:set>
                                      <p:cBhvr>
                                        <p:cTn id="37" dur="1" fill="hold">
                                          <p:stCondLst>
                                            <p:cond delay="0"/>
                                          </p:stCondLst>
                                        </p:cTn>
                                        <p:tgtEl>
                                          <p:spTgt spid="99334"/>
                                        </p:tgtEl>
                                        <p:attrNameLst>
                                          <p:attrName>style.visibility</p:attrName>
                                        </p:attrNameLst>
                                      </p:cBhvr>
                                      <p:to>
                                        <p:strVal val="visible"/>
                                      </p:to>
                                    </p:set>
                                    <p:anim calcmode="lin" valueType="num">
                                      <p:cBhvr>
                                        <p:cTn id="38" dur="500" fill="hold"/>
                                        <p:tgtEl>
                                          <p:spTgt spid="99334"/>
                                        </p:tgtEl>
                                        <p:attrNameLst>
                                          <p:attrName>ppt_w</p:attrName>
                                        </p:attrNameLst>
                                      </p:cBhvr>
                                      <p:tavLst>
                                        <p:tav tm="0">
                                          <p:val>
                                            <p:fltVal val="0"/>
                                          </p:val>
                                        </p:tav>
                                        <p:tav tm="100000">
                                          <p:val>
                                            <p:strVal val="#ppt_w"/>
                                          </p:val>
                                        </p:tav>
                                      </p:tavLst>
                                    </p:anim>
                                    <p:anim calcmode="lin" valueType="num">
                                      <p:cBhvr>
                                        <p:cTn id="39" dur="500" fill="hold"/>
                                        <p:tgtEl>
                                          <p:spTgt spid="99334"/>
                                        </p:tgtEl>
                                        <p:attrNameLst>
                                          <p:attrName>ppt_h</p:attrName>
                                        </p:attrNameLst>
                                      </p:cBhvr>
                                      <p:tavLst>
                                        <p:tav tm="0">
                                          <p:val>
                                            <p:fltVal val="0"/>
                                          </p:val>
                                        </p:tav>
                                        <p:tav tm="100000">
                                          <p:val>
                                            <p:strVal val="#ppt_h"/>
                                          </p:val>
                                        </p:tav>
                                      </p:tavLst>
                                    </p:anim>
                                    <p:animEffect transition="in" filter="fade">
                                      <p:cBhvr>
                                        <p:cTn id="40" dur="500"/>
                                        <p:tgtEl>
                                          <p:spTgt spid="99334"/>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18" presetClass="entr" presetSubtype="12" fill="hold" nodeType="clickEffect">
                                  <p:stCondLst>
                                    <p:cond delay="0"/>
                                  </p:stCondLst>
                                  <p:childTnLst>
                                    <p:set>
                                      <p:cBhvr>
                                        <p:cTn id="44" dur="1" fill="hold">
                                          <p:stCondLst>
                                            <p:cond delay="0"/>
                                          </p:stCondLst>
                                        </p:cTn>
                                        <p:tgtEl>
                                          <p:spTgt spid="99344">
                                            <p:txEl>
                                              <p:pRg st="0" end="0"/>
                                            </p:txEl>
                                          </p:spTgt>
                                        </p:tgtEl>
                                        <p:attrNameLst>
                                          <p:attrName>style.visibility</p:attrName>
                                        </p:attrNameLst>
                                      </p:cBhvr>
                                      <p:to>
                                        <p:strVal val="visible"/>
                                      </p:to>
                                    </p:set>
                                    <p:animEffect transition="in" filter="strips(downLeft)">
                                      <p:cBhvr>
                                        <p:cTn id="45" dur="500"/>
                                        <p:tgtEl>
                                          <p:spTgt spid="99344">
                                            <p:txEl>
                                              <p:pRg st="0" end="0"/>
                                            </p:txEl>
                                          </p:spTgt>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53" presetClass="entr" presetSubtype="0" fill="hold" nodeType="clickEffect">
                                  <p:stCondLst>
                                    <p:cond delay="0"/>
                                  </p:stCondLst>
                                  <p:childTnLst>
                                    <p:set>
                                      <p:cBhvr>
                                        <p:cTn id="49" dur="1" fill="hold">
                                          <p:stCondLst>
                                            <p:cond delay="0"/>
                                          </p:stCondLst>
                                        </p:cTn>
                                        <p:tgtEl>
                                          <p:spTgt spid="99342"/>
                                        </p:tgtEl>
                                        <p:attrNameLst>
                                          <p:attrName>style.visibility</p:attrName>
                                        </p:attrNameLst>
                                      </p:cBhvr>
                                      <p:to>
                                        <p:strVal val="visible"/>
                                      </p:to>
                                    </p:set>
                                    <p:anim calcmode="lin" valueType="num">
                                      <p:cBhvr>
                                        <p:cTn id="50" dur="500" fill="hold"/>
                                        <p:tgtEl>
                                          <p:spTgt spid="99342"/>
                                        </p:tgtEl>
                                        <p:attrNameLst>
                                          <p:attrName>ppt_w</p:attrName>
                                        </p:attrNameLst>
                                      </p:cBhvr>
                                      <p:tavLst>
                                        <p:tav tm="0">
                                          <p:val>
                                            <p:fltVal val="0"/>
                                          </p:val>
                                        </p:tav>
                                        <p:tav tm="100000">
                                          <p:val>
                                            <p:strVal val="#ppt_w"/>
                                          </p:val>
                                        </p:tav>
                                      </p:tavLst>
                                    </p:anim>
                                    <p:anim calcmode="lin" valueType="num">
                                      <p:cBhvr>
                                        <p:cTn id="51" dur="500" fill="hold"/>
                                        <p:tgtEl>
                                          <p:spTgt spid="99342"/>
                                        </p:tgtEl>
                                        <p:attrNameLst>
                                          <p:attrName>ppt_h</p:attrName>
                                        </p:attrNameLst>
                                      </p:cBhvr>
                                      <p:tavLst>
                                        <p:tav tm="0">
                                          <p:val>
                                            <p:fltVal val="0"/>
                                          </p:val>
                                        </p:tav>
                                        <p:tav tm="100000">
                                          <p:val>
                                            <p:strVal val="#ppt_h"/>
                                          </p:val>
                                        </p:tav>
                                      </p:tavLst>
                                    </p:anim>
                                    <p:animEffect transition="in" filter="fade">
                                      <p:cBhvr>
                                        <p:cTn id="52" dur="500"/>
                                        <p:tgtEl>
                                          <p:spTgt spid="993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4A7C36AB-22D5-40A4-9F5F-38090B4885A7}"/>
              </a:ext>
            </a:extLst>
          </p:cNvPr>
          <p:cNvSpPr>
            <a:spLocks noGrp="1"/>
          </p:cNvSpPr>
          <p:nvPr>
            <p:ph type="ftr" sz="quarter" idx="11"/>
          </p:nvPr>
        </p:nvSpPr>
        <p:spPr>
          <a:xfrm>
            <a:off x="228600" y="5486400"/>
            <a:ext cx="8686800" cy="1143000"/>
          </a:xfrm>
        </p:spPr>
        <p:txBody>
          <a:bodyPr/>
          <a:lstStyle/>
          <a:p>
            <a:pPr algn="l">
              <a:defRPr/>
            </a:pPr>
            <a:r>
              <a:rPr lang="en-US" dirty="0"/>
              <a:t>                        </a:t>
            </a:r>
            <a:r>
              <a:rPr lang="en-US" sz="2400" dirty="0" err="1">
                <a:solidFill>
                  <a:srgbClr val="FF0000"/>
                </a:solidFill>
              </a:rPr>
              <a:t>Bên</a:t>
            </a:r>
            <a:r>
              <a:rPr lang="en-US" sz="2400" dirty="0">
                <a:solidFill>
                  <a:srgbClr val="FF0000"/>
                </a:solidFill>
              </a:rPr>
              <a:t> </a:t>
            </a:r>
            <a:r>
              <a:rPr lang="en-US" sz="2400" dirty="0" err="1">
                <a:solidFill>
                  <a:srgbClr val="FF0000"/>
                </a:solidFill>
              </a:rPr>
              <a:t>cạnh</a:t>
            </a:r>
            <a:r>
              <a:rPr lang="en-US" sz="2400" dirty="0">
                <a:solidFill>
                  <a:srgbClr val="FF0000"/>
                </a:solidFill>
              </a:rPr>
              <a:t> </a:t>
            </a:r>
            <a:r>
              <a:rPr lang="en-US" sz="2400" dirty="0" err="1">
                <a:solidFill>
                  <a:srgbClr val="FF0000"/>
                </a:solidFill>
              </a:rPr>
              <a:t>các</a:t>
            </a:r>
            <a:r>
              <a:rPr lang="en-US" sz="2400" dirty="0">
                <a:solidFill>
                  <a:srgbClr val="FF0000"/>
                </a:solidFill>
              </a:rPr>
              <a:t> </a:t>
            </a:r>
            <a:r>
              <a:rPr lang="en-US" sz="2400" dirty="0" err="1">
                <a:solidFill>
                  <a:srgbClr val="FF0000"/>
                </a:solidFill>
              </a:rPr>
              <a:t>quyền</a:t>
            </a:r>
            <a:r>
              <a:rPr lang="en-US" sz="2400" dirty="0">
                <a:solidFill>
                  <a:srgbClr val="FF0000"/>
                </a:solidFill>
              </a:rPr>
              <a:t> </a:t>
            </a:r>
            <a:r>
              <a:rPr lang="en-US" sz="2400" dirty="0" err="1">
                <a:solidFill>
                  <a:srgbClr val="FF0000"/>
                </a:solidFill>
              </a:rPr>
              <a:t>của</a:t>
            </a:r>
            <a:r>
              <a:rPr lang="en-US" sz="2400" dirty="0">
                <a:solidFill>
                  <a:srgbClr val="FF0000"/>
                </a:solidFill>
              </a:rPr>
              <a:t> </a:t>
            </a:r>
            <a:r>
              <a:rPr lang="en-US" sz="2400" dirty="0" err="1">
                <a:solidFill>
                  <a:srgbClr val="FF0000"/>
                </a:solidFill>
              </a:rPr>
              <a:t>mình</a:t>
            </a:r>
            <a:r>
              <a:rPr lang="en-US" sz="2400" dirty="0">
                <a:solidFill>
                  <a:srgbClr val="FF0000"/>
                </a:solidFill>
              </a:rPr>
              <a:t>, </a:t>
            </a:r>
            <a:r>
              <a:rPr lang="en-US" sz="2400" dirty="0" err="1">
                <a:solidFill>
                  <a:srgbClr val="FF0000"/>
                </a:solidFill>
              </a:rPr>
              <a:t>công</a:t>
            </a:r>
            <a:r>
              <a:rPr lang="en-US" sz="2400" dirty="0">
                <a:solidFill>
                  <a:srgbClr val="FF0000"/>
                </a:solidFill>
              </a:rPr>
              <a:t> </a:t>
            </a:r>
            <a:r>
              <a:rPr lang="en-US" sz="2400" dirty="0" err="1">
                <a:solidFill>
                  <a:srgbClr val="FF0000"/>
                </a:solidFill>
              </a:rPr>
              <a:t>dân</a:t>
            </a:r>
            <a:r>
              <a:rPr lang="en-US" sz="2400" dirty="0">
                <a:solidFill>
                  <a:srgbClr val="FF0000"/>
                </a:solidFill>
              </a:rPr>
              <a:t> </a:t>
            </a:r>
            <a:r>
              <a:rPr lang="en-US" sz="2400" dirty="0" err="1">
                <a:solidFill>
                  <a:srgbClr val="FF0000"/>
                </a:solidFill>
              </a:rPr>
              <a:t>có</a:t>
            </a:r>
            <a:r>
              <a:rPr lang="en-US" sz="2400" dirty="0">
                <a:solidFill>
                  <a:srgbClr val="FF0000"/>
                </a:solidFill>
              </a:rPr>
              <a:t> </a:t>
            </a:r>
            <a:r>
              <a:rPr lang="en-US" sz="2400" dirty="0" err="1">
                <a:solidFill>
                  <a:srgbClr val="FF0000"/>
                </a:solidFill>
              </a:rPr>
              <a:t>nghĩa</a:t>
            </a:r>
            <a:r>
              <a:rPr lang="en-US" sz="2400" dirty="0">
                <a:solidFill>
                  <a:srgbClr val="FF0000"/>
                </a:solidFill>
              </a:rPr>
              <a:t> </a:t>
            </a:r>
            <a:r>
              <a:rPr lang="en-US" sz="2400" dirty="0" err="1">
                <a:solidFill>
                  <a:srgbClr val="FF0000"/>
                </a:solidFill>
              </a:rPr>
              <a:t>vụ</a:t>
            </a:r>
            <a:r>
              <a:rPr lang="en-US" sz="2400" dirty="0">
                <a:solidFill>
                  <a:srgbClr val="FF0000"/>
                </a:solidFill>
              </a:rPr>
              <a:t> </a:t>
            </a:r>
            <a:r>
              <a:rPr lang="en-US" sz="2400" dirty="0" err="1">
                <a:solidFill>
                  <a:srgbClr val="FF0000"/>
                </a:solidFill>
              </a:rPr>
              <a:t>tham</a:t>
            </a:r>
            <a:r>
              <a:rPr lang="en-US" sz="2400" dirty="0">
                <a:solidFill>
                  <a:srgbClr val="FF0000"/>
                </a:solidFill>
              </a:rPr>
              <a:t> </a:t>
            </a:r>
            <a:r>
              <a:rPr lang="en-US" sz="2400" dirty="0" err="1">
                <a:solidFill>
                  <a:srgbClr val="FF0000"/>
                </a:solidFill>
              </a:rPr>
              <a:t>gia</a:t>
            </a:r>
            <a:r>
              <a:rPr lang="en-US" sz="2400" dirty="0">
                <a:solidFill>
                  <a:srgbClr val="FF0000"/>
                </a:solidFill>
              </a:rPr>
              <a:t> </a:t>
            </a:r>
            <a:r>
              <a:rPr lang="en-US" sz="2400" dirty="0" err="1">
                <a:solidFill>
                  <a:srgbClr val="FF0000"/>
                </a:solidFill>
              </a:rPr>
              <a:t>vào</a:t>
            </a:r>
            <a:r>
              <a:rPr lang="en-US" sz="2400" dirty="0">
                <a:solidFill>
                  <a:srgbClr val="FF0000"/>
                </a:solidFill>
              </a:rPr>
              <a:t> </a:t>
            </a:r>
            <a:r>
              <a:rPr lang="en-US" sz="2400" dirty="0" err="1">
                <a:solidFill>
                  <a:srgbClr val="FF0000"/>
                </a:solidFill>
              </a:rPr>
              <a:t>các</a:t>
            </a:r>
            <a:r>
              <a:rPr lang="en-US" sz="2400" dirty="0">
                <a:solidFill>
                  <a:srgbClr val="FF0000"/>
                </a:solidFill>
              </a:rPr>
              <a:t> </a:t>
            </a:r>
            <a:r>
              <a:rPr lang="en-US" sz="2400" dirty="0" err="1">
                <a:solidFill>
                  <a:srgbClr val="FF0000"/>
                </a:solidFill>
              </a:rPr>
              <a:t>phong</a:t>
            </a:r>
            <a:r>
              <a:rPr lang="en-US" sz="2400" dirty="0">
                <a:solidFill>
                  <a:srgbClr val="FF0000"/>
                </a:solidFill>
              </a:rPr>
              <a:t> </a:t>
            </a:r>
            <a:r>
              <a:rPr lang="en-US" sz="2400" dirty="0" err="1">
                <a:solidFill>
                  <a:srgbClr val="FF0000"/>
                </a:solidFill>
              </a:rPr>
              <a:t>trào</a:t>
            </a:r>
            <a:r>
              <a:rPr lang="en-US" sz="2400" dirty="0">
                <a:solidFill>
                  <a:srgbClr val="FF0000"/>
                </a:solidFill>
              </a:rPr>
              <a:t> </a:t>
            </a:r>
            <a:r>
              <a:rPr lang="en-US" sz="2400" dirty="0" err="1">
                <a:solidFill>
                  <a:srgbClr val="FF0000"/>
                </a:solidFill>
              </a:rPr>
              <a:t>xã</a:t>
            </a:r>
            <a:r>
              <a:rPr lang="en-US" sz="2400" dirty="0">
                <a:solidFill>
                  <a:srgbClr val="FF0000"/>
                </a:solidFill>
              </a:rPr>
              <a:t> </a:t>
            </a:r>
            <a:r>
              <a:rPr lang="en-US" sz="2400" dirty="0" err="1">
                <a:solidFill>
                  <a:srgbClr val="FF0000"/>
                </a:solidFill>
              </a:rPr>
              <a:t>hội</a:t>
            </a:r>
            <a:r>
              <a:rPr lang="en-US" sz="2400" dirty="0">
                <a:solidFill>
                  <a:srgbClr val="FF0000"/>
                </a:solidFill>
              </a:rPr>
              <a:t> ở </a:t>
            </a:r>
            <a:r>
              <a:rPr lang="en-US" sz="2400" dirty="0" err="1">
                <a:solidFill>
                  <a:srgbClr val="FF0000"/>
                </a:solidFill>
              </a:rPr>
              <a:t>địa</a:t>
            </a:r>
            <a:r>
              <a:rPr lang="en-US" sz="2400" dirty="0">
                <a:solidFill>
                  <a:srgbClr val="FF0000"/>
                </a:solidFill>
              </a:rPr>
              <a:t> </a:t>
            </a:r>
            <a:r>
              <a:rPr lang="en-US" sz="2400" dirty="0" err="1">
                <a:solidFill>
                  <a:srgbClr val="FF0000"/>
                </a:solidFill>
              </a:rPr>
              <a:t>phương</a:t>
            </a:r>
            <a:r>
              <a:rPr lang="en-US" sz="2400" dirty="0">
                <a:solidFill>
                  <a:srgbClr val="FF0000"/>
                </a:solidFill>
              </a:rPr>
              <a:t>, </a:t>
            </a:r>
            <a:r>
              <a:rPr lang="en-US" sz="2400" dirty="0" err="1">
                <a:solidFill>
                  <a:srgbClr val="FF0000"/>
                </a:solidFill>
              </a:rPr>
              <a:t>cơ</a:t>
            </a:r>
            <a:r>
              <a:rPr lang="en-US" sz="2400" dirty="0">
                <a:solidFill>
                  <a:srgbClr val="FF0000"/>
                </a:solidFill>
              </a:rPr>
              <a:t> </a:t>
            </a:r>
            <a:r>
              <a:rPr lang="en-US" sz="2400" dirty="0" err="1">
                <a:solidFill>
                  <a:srgbClr val="FF0000"/>
                </a:solidFill>
              </a:rPr>
              <a:t>quan</a:t>
            </a:r>
            <a:r>
              <a:rPr lang="en-US" sz="2400" dirty="0">
                <a:solidFill>
                  <a:srgbClr val="FF0000"/>
                </a:solidFill>
              </a:rPr>
              <a:t>, </a:t>
            </a:r>
            <a:r>
              <a:rPr lang="en-US" sz="2400" dirty="0" err="1">
                <a:solidFill>
                  <a:srgbClr val="FF0000"/>
                </a:solidFill>
              </a:rPr>
              <a:t>trường</a:t>
            </a:r>
            <a:r>
              <a:rPr lang="en-US" sz="2400" dirty="0">
                <a:solidFill>
                  <a:srgbClr val="FF0000"/>
                </a:solidFill>
              </a:rPr>
              <a:t> </a:t>
            </a:r>
            <a:r>
              <a:rPr lang="en-US" sz="2400" dirty="0" err="1">
                <a:solidFill>
                  <a:srgbClr val="FF0000"/>
                </a:solidFill>
              </a:rPr>
              <a:t>học</a:t>
            </a:r>
            <a:r>
              <a:rPr lang="en-US" sz="2400" dirty="0">
                <a:solidFill>
                  <a:srgbClr val="FF0000"/>
                </a:solidFill>
              </a:rPr>
              <a:t>…</a:t>
            </a:r>
          </a:p>
        </p:txBody>
      </p:sp>
      <p:sp>
        <p:nvSpPr>
          <p:cNvPr id="26627" name="Slide Number Placeholder 5">
            <a:extLst>
              <a:ext uri="{FF2B5EF4-FFF2-40B4-BE49-F238E27FC236}">
                <a16:creationId xmlns:a16="http://schemas.microsoft.com/office/drawing/2014/main" id="{726EB75E-6C9C-4A40-AA51-011A5E109FB1}"/>
              </a:ext>
            </a:extLst>
          </p:cNvPr>
          <p:cNvSpPr>
            <a:spLocks noGrp="1"/>
          </p:cNvSpPr>
          <p:nvPr>
            <p:ph type="sldNum" sz="quarter" idx="12"/>
          </p:nvPr>
        </p:nvSpPr>
        <p:spPr>
          <a:noFill/>
        </p:spPr>
        <p:txBody>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fld id="{FB19B5B5-B084-4899-B01D-5A21B7942F19}" type="slidenum">
              <a:rPr lang="en-US" altLang="en-US" sz="1400">
                <a:solidFill>
                  <a:srgbClr val="0000FF"/>
                </a:solidFill>
              </a:rPr>
              <a:pPr eaLnBrk="1" hangingPunct="1"/>
              <a:t>25</a:t>
            </a:fld>
            <a:endParaRPr lang="en-US" altLang="en-US" sz="1400">
              <a:solidFill>
                <a:srgbClr val="0000FF"/>
              </a:solidFill>
            </a:endParaRPr>
          </a:p>
        </p:txBody>
      </p:sp>
      <p:sp>
        <p:nvSpPr>
          <p:cNvPr id="26628" name="Rectangle 2">
            <a:extLst>
              <a:ext uri="{FF2B5EF4-FFF2-40B4-BE49-F238E27FC236}">
                <a16:creationId xmlns:a16="http://schemas.microsoft.com/office/drawing/2014/main" id="{21CC301B-EFF6-4328-A297-9688CD988FF2}"/>
              </a:ext>
            </a:extLst>
          </p:cNvPr>
          <p:cNvSpPr>
            <a:spLocks noGrp="1" noChangeArrowheads="1"/>
          </p:cNvSpPr>
          <p:nvPr>
            <p:ph type="title"/>
          </p:nvPr>
        </p:nvSpPr>
        <p:spPr/>
        <p:txBody>
          <a:bodyPr/>
          <a:lstStyle/>
          <a:p>
            <a:pPr eaLnBrk="1" hangingPunct="1"/>
            <a:r>
              <a:rPr lang="en-US" altLang="en-US"/>
              <a:t>2. Xây dựng nền dân chủ XHCN ở Việt Nam</a:t>
            </a:r>
          </a:p>
        </p:txBody>
      </p:sp>
      <p:sp>
        <p:nvSpPr>
          <p:cNvPr id="40963" name="Rectangle 3">
            <a:extLst>
              <a:ext uri="{FF2B5EF4-FFF2-40B4-BE49-F238E27FC236}">
                <a16:creationId xmlns:a16="http://schemas.microsoft.com/office/drawing/2014/main" id="{FC3228EE-B74E-4864-B2A4-DFC17FC30D57}"/>
              </a:ext>
            </a:extLst>
          </p:cNvPr>
          <p:cNvSpPr>
            <a:spLocks noGrp="1" noChangeArrowheads="1"/>
          </p:cNvSpPr>
          <p:nvPr>
            <p:ph type="body" idx="1"/>
          </p:nvPr>
        </p:nvSpPr>
        <p:spPr>
          <a:xfrm>
            <a:off x="457200" y="1600200"/>
            <a:ext cx="8229600" cy="3810000"/>
          </a:xfrm>
        </p:spPr>
        <p:txBody>
          <a:bodyPr/>
          <a:lstStyle/>
          <a:p>
            <a:pPr eaLnBrk="1" hangingPunct="1">
              <a:buFontTx/>
              <a:buNone/>
            </a:pPr>
            <a:r>
              <a:rPr lang="en-US" altLang="en-US" b="1" i="1"/>
              <a:t>d. </a:t>
            </a:r>
            <a:r>
              <a:rPr lang="en-US" altLang="en-US" b="1" i="1">
                <a:hlinkClick r:id="rId2" action="ppaction://hlinkfile"/>
              </a:rPr>
              <a:t>Nội dung cơ bản của dân chủ trong lĩnh vực xã hội</a:t>
            </a:r>
            <a:endParaRPr lang="en-US" altLang="en-US"/>
          </a:p>
          <a:p>
            <a:pPr eaLnBrk="1" hangingPunct="1">
              <a:buFontTx/>
              <a:buNone/>
            </a:pPr>
            <a:r>
              <a:rPr lang="en-US" altLang="en-US"/>
              <a:t>-  Quyền lao động;</a:t>
            </a:r>
          </a:p>
          <a:p>
            <a:pPr eaLnBrk="1" hangingPunct="1">
              <a:buFontTx/>
              <a:buNone/>
            </a:pPr>
            <a:r>
              <a:rPr lang="en-US" altLang="en-US"/>
              <a:t>-  Quyền bình đẳng nam nữ;</a:t>
            </a:r>
          </a:p>
          <a:p>
            <a:pPr eaLnBrk="1" hangingPunct="1">
              <a:buFontTx/>
              <a:buNone/>
            </a:pPr>
            <a:r>
              <a:rPr lang="en-US" altLang="en-US"/>
              <a:t>- Quyền được hưởng an toàn xã hội và bảo hiểm xã hội;</a:t>
            </a:r>
          </a:p>
          <a:p>
            <a:pPr eaLnBrk="1" hangingPunct="1">
              <a:buFontTx/>
              <a:buNone/>
            </a:pPr>
            <a:r>
              <a:rPr lang="en-US" altLang="en-US"/>
              <a:t>-  Quyền được hưởng chế độ bảo vệ </a:t>
            </a:r>
            <a:r>
              <a:rPr lang="en-US" altLang="en-US">
                <a:hlinkClick r:id="rId3" action="ppaction://hlinkfile"/>
              </a:rPr>
              <a:t>sức khỏe</a:t>
            </a:r>
            <a:r>
              <a:rPr lang="en-US" altLang="en-US"/>
              <a:t>;</a:t>
            </a:r>
          </a:p>
          <a:p>
            <a:pPr eaLnBrk="1" hangingPunct="1">
              <a:buFontTx/>
              <a:buNone/>
            </a:pPr>
            <a:r>
              <a:rPr lang="en-US" altLang="en-US"/>
              <a:t>- Quyền được bảo đảm về mặt vật chất và tinh thần khi không còn khả năng lao động;</a:t>
            </a:r>
          </a:p>
          <a:p>
            <a:pPr eaLnBrk="1" hangingPunct="1">
              <a:buFontTx/>
              <a:buNone/>
            </a:pPr>
            <a:r>
              <a:rPr lang="en-US" altLang="en-US"/>
              <a:t>-  Quyền bình đẳng về nghĩa vụ và quyền lợi, về cống hiến và hưởng thụ của các thành viên trong xã hội. </a:t>
            </a:r>
          </a:p>
        </p:txBody>
      </p:sp>
      <p:sp>
        <p:nvSpPr>
          <p:cNvPr id="2" name="Right Arrow 1">
            <a:extLst>
              <a:ext uri="{FF2B5EF4-FFF2-40B4-BE49-F238E27FC236}">
                <a16:creationId xmlns:a16="http://schemas.microsoft.com/office/drawing/2014/main" id="{7D0B9E6B-FF38-4C0E-95E3-E4DA970875CB}"/>
              </a:ext>
            </a:extLst>
          </p:cNvPr>
          <p:cNvSpPr/>
          <p:nvPr/>
        </p:nvSpPr>
        <p:spPr>
          <a:xfrm>
            <a:off x="304800" y="5486400"/>
            <a:ext cx="977900" cy="4841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ransition spd="slow">
    <p:check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0963">
                                            <p:txEl>
                                              <p:pRg st="0" end="0"/>
                                            </p:txEl>
                                          </p:spTgt>
                                        </p:tgtEl>
                                        <p:attrNameLst>
                                          <p:attrName>style.visibility</p:attrName>
                                        </p:attrNameLst>
                                      </p:cBhvr>
                                      <p:to>
                                        <p:strVal val="visible"/>
                                      </p:to>
                                    </p:set>
                                    <p:animEffect transition="in" filter="wipe(down)">
                                      <p:cBhvr>
                                        <p:cTn id="7" dur="580">
                                          <p:stCondLst>
                                            <p:cond delay="0"/>
                                          </p:stCondLst>
                                        </p:cTn>
                                        <p:tgtEl>
                                          <p:spTgt spid="40963">
                                            <p:txEl>
                                              <p:pRg st="0" end="0"/>
                                            </p:txEl>
                                          </p:spTgt>
                                        </p:tgtEl>
                                      </p:cBhvr>
                                    </p:animEffect>
                                    <p:anim calcmode="lin" valueType="num">
                                      <p:cBhvr>
                                        <p:cTn id="8" dur="1822" tmFilter="0,0; 0.14,0.36; 0.43,0.73; 0.71,0.91; 1.0,1.0">
                                          <p:stCondLst>
                                            <p:cond delay="0"/>
                                          </p:stCondLst>
                                        </p:cTn>
                                        <p:tgtEl>
                                          <p:spTgt spid="40963">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0963">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0963">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0963">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0963">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40963">
                                            <p:txEl>
                                              <p:pRg st="0" end="0"/>
                                            </p:txEl>
                                          </p:spTgt>
                                        </p:tgtEl>
                                      </p:cBhvr>
                                      <p:to x="100000" y="60000"/>
                                    </p:animScale>
                                    <p:animScale>
                                      <p:cBhvr>
                                        <p:cTn id="14" dur="166" decel="50000">
                                          <p:stCondLst>
                                            <p:cond delay="676"/>
                                          </p:stCondLst>
                                        </p:cTn>
                                        <p:tgtEl>
                                          <p:spTgt spid="40963">
                                            <p:txEl>
                                              <p:pRg st="0" end="0"/>
                                            </p:txEl>
                                          </p:spTgt>
                                        </p:tgtEl>
                                      </p:cBhvr>
                                      <p:to x="100000" y="100000"/>
                                    </p:animScale>
                                    <p:animScale>
                                      <p:cBhvr>
                                        <p:cTn id="15" dur="26">
                                          <p:stCondLst>
                                            <p:cond delay="1312"/>
                                          </p:stCondLst>
                                        </p:cTn>
                                        <p:tgtEl>
                                          <p:spTgt spid="40963">
                                            <p:txEl>
                                              <p:pRg st="0" end="0"/>
                                            </p:txEl>
                                          </p:spTgt>
                                        </p:tgtEl>
                                      </p:cBhvr>
                                      <p:to x="100000" y="80000"/>
                                    </p:animScale>
                                    <p:animScale>
                                      <p:cBhvr>
                                        <p:cTn id="16" dur="166" decel="50000">
                                          <p:stCondLst>
                                            <p:cond delay="1338"/>
                                          </p:stCondLst>
                                        </p:cTn>
                                        <p:tgtEl>
                                          <p:spTgt spid="40963">
                                            <p:txEl>
                                              <p:pRg st="0" end="0"/>
                                            </p:txEl>
                                          </p:spTgt>
                                        </p:tgtEl>
                                      </p:cBhvr>
                                      <p:to x="100000" y="100000"/>
                                    </p:animScale>
                                    <p:animScale>
                                      <p:cBhvr>
                                        <p:cTn id="17" dur="26">
                                          <p:stCondLst>
                                            <p:cond delay="1642"/>
                                          </p:stCondLst>
                                        </p:cTn>
                                        <p:tgtEl>
                                          <p:spTgt spid="40963">
                                            <p:txEl>
                                              <p:pRg st="0" end="0"/>
                                            </p:txEl>
                                          </p:spTgt>
                                        </p:tgtEl>
                                      </p:cBhvr>
                                      <p:to x="100000" y="90000"/>
                                    </p:animScale>
                                    <p:animScale>
                                      <p:cBhvr>
                                        <p:cTn id="18" dur="166" decel="50000">
                                          <p:stCondLst>
                                            <p:cond delay="1668"/>
                                          </p:stCondLst>
                                        </p:cTn>
                                        <p:tgtEl>
                                          <p:spTgt spid="40963">
                                            <p:txEl>
                                              <p:pRg st="0" end="0"/>
                                            </p:txEl>
                                          </p:spTgt>
                                        </p:tgtEl>
                                      </p:cBhvr>
                                      <p:to x="100000" y="100000"/>
                                    </p:animScale>
                                    <p:animScale>
                                      <p:cBhvr>
                                        <p:cTn id="19" dur="26">
                                          <p:stCondLst>
                                            <p:cond delay="1808"/>
                                          </p:stCondLst>
                                        </p:cTn>
                                        <p:tgtEl>
                                          <p:spTgt spid="40963">
                                            <p:txEl>
                                              <p:pRg st="0" end="0"/>
                                            </p:txEl>
                                          </p:spTgt>
                                        </p:tgtEl>
                                      </p:cBhvr>
                                      <p:to x="100000" y="95000"/>
                                    </p:animScale>
                                    <p:animScale>
                                      <p:cBhvr>
                                        <p:cTn id="20" dur="166" decel="50000">
                                          <p:stCondLst>
                                            <p:cond delay="1834"/>
                                          </p:stCondLst>
                                        </p:cTn>
                                        <p:tgtEl>
                                          <p:spTgt spid="40963">
                                            <p:txEl>
                                              <p:pRg st="0" end="0"/>
                                            </p:txEl>
                                          </p:spTgt>
                                        </p:tgtEl>
                                      </p:cBhvr>
                                      <p:to x="100000" y="100000"/>
                                    </p:animScale>
                                  </p:childTnLst>
                                </p:cTn>
                              </p:par>
                            </p:childTnLst>
                          </p:cTn>
                        </p:par>
                      </p:childTnLst>
                    </p:cTn>
                  </p:par>
                  <p:par>
                    <p:cTn id="21" fill="hold" nodeType="clickPar">
                      <p:stCondLst>
                        <p:cond delay="indefinite"/>
                      </p:stCondLst>
                      <p:childTnLst>
                        <p:par>
                          <p:cTn id="22" fill="hold" nodeType="withGroup">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40963">
                                            <p:txEl>
                                              <p:pRg st="1" end="1"/>
                                            </p:txEl>
                                          </p:spTgt>
                                        </p:tgtEl>
                                        <p:attrNameLst>
                                          <p:attrName>style.visibility</p:attrName>
                                        </p:attrNameLst>
                                      </p:cBhvr>
                                      <p:to>
                                        <p:strVal val="visible"/>
                                      </p:to>
                                    </p:set>
                                    <p:animEffect transition="in" filter="wipe(down)">
                                      <p:cBhvr>
                                        <p:cTn id="25" dur="580">
                                          <p:stCondLst>
                                            <p:cond delay="0"/>
                                          </p:stCondLst>
                                        </p:cTn>
                                        <p:tgtEl>
                                          <p:spTgt spid="40963">
                                            <p:txEl>
                                              <p:pRg st="1" end="1"/>
                                            </p:txEl>
                                          </p:spTgt>
                                        </p:tgtEl>
                                      </p:cBhvr>
                                    </p:animEffect>
                                    <p:anim calcmode="lin" valueType="num">
                                      <p:cBhvr>
                                        <p:cTn id="26" dur="1822" tmFilter="0,0; 0.14,0.36; 0.43,0.73; 0.71,0.91; 1.0,1.0">
                                          <p:stCondLst>
                                            <p:cond delay="0"/>
                                          </p:stCondLst>
                                        </p:cTn>
                                        <p:tgtEl>
                                          <p:spTgt spid="40963">
                                            <p:txEl>
                                              <p:pRg st="1" end="1"/>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40963">
                                            <p:txEl>
                                              <p:pRg st="1" end="1"/>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40963">
                                            <p:txEl>
                                              <p:pRg st="1" end="1"/>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40963">
                                            <p:txEl>
                                              <p:pRg st="1" end="1"/>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40963">
                                            <p:txEl>
                                              <p:pRg st="1" end="1"/>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40963">
                                            <p:txEl>
                                              <p:pRg st="1" end="1"/>
                                            </p:txEl>
                                          </p:spTgt>
                                        </p:tgtEl>
                                      </p:cBhvr>
                                      <p:to x="100000" y="60000"/>
                                    </p:animScale>
                                    <p:animScale>
                                      <p:cBhvr>
                                        <p:cTn id="32" dur="166" decel="50000">
                                          <p:stCondLst>
                                            <p:cond delay="676"/>
                                          </p:stCondLst>
                                        </p:cTn>
                                        <p:tgtEl>
                                          <p:spTgt spid="40963">
                                            <p:txEl>
                                              <p:pRg st="1" end="1"/>
                                            </p:txEl>
                                          </p:spTgt>
                                        </p:tgtEl>
                                      </p:cBhvr>
                                      <p:to x="100000" y="100000"/>
                                    </p:animScale>
                                    <p:animScale>
                                      <p:cBhvr>
                                        <p:cTn id="33" dur="26">
                                          <p:stCondLst>
                                            <p:cond delay="1312"/>
                                          </p:stCondLst>
                                        </p:cTn>
                                        <p:tgtEl>
                                          <p:spTgt spid="40963">
                                            <p:txEl>
                                              <p:pRg st="1" end="1"/>
                                            </p:txEl>
                                          </p:spTgt>
                                        </p:tgtEl>
                                      </p:cBhvr>
                                      <p:to x="100000" y="80000"/>
                                    </p:animScale>
                                    <p:animScale>
                                      <p:cBhvr>
                                        <p:cTn id="34" dur="166" decel="50000">
                                          <p:stCondLst>
                                            <p:cond delay="1338"/>
                                          </p:stCondLst>
                                        </p:cTn>
                                        <p:tgtEl>
                                          <p:spTgt spid="40963">
                                            <p:txEl>
                                              <p:pRg st="1" end="1"/>
                                            </p:txEl>
                                          </p:spTgt>
                                        </p:tgtEl>
                                      </p:cBhvr>
                                      <p:to x="100000" y="100000"/>
                                    </p:animScale>
                                    <p:animScale>
                                      <p:cBhvr>
                                        <p:cTn id="35" dur="26">
                                          <p:stCondLst>
                                            <p:cond delay="1642"/>
                                          </p:stCondLst>
                                        </p:cTn>
                                        <p:tgtEl>
                                          <p:spTgt spid="40963">
                                            <p:txEl>
                                              <p:pRg st="1" end="1"/>
                                            </p:txEl>
                                          </p:spTgt>
                                        </p:tgtEl>
                                      </p:cBhvr>
                                      <p:to x="100000" y="90000"/>
                                    </p:animScale>
                                    <p:animScale>
                                      <p:cBhvr>
                                        <p:cTn id="36" dur="166" decel="50000">
                                          <p:stCondLst>
                                            <p:cond delay="1668"/>
                                          </p:stCondLst>
                                        </p:cTn>
                                        <p:tgtEl>
                                          <p:spTgt spid="40963">
                                            <p:txEl>
                                              <p:pRg st="1" end="1"/>
                                            </p:txEl>
                                          </p:spTgt>
                                        </p:tgtEl>
                                      </p:cBhvr>
                                      <p:to x="100000" y="100000"/>
                                    </p:animScale>
                                    <p:animScale>
                                      <p:cBhvr>
                                        <p:cTn id="37" dur="26">
                                          <p:stCondLst>
                                            <p:cond delay="1808"/>
                                          </p:stCondLst>
                                        </p:cTn>
                                        <p:tgtEl>
                                          <p:spTgt spid="40963">
                                            <p:txEl>
                                              <p:pRg st="1" end="1"/>
                                            </p:txEl>
                                          </p:spTgt>
                                        </p:tgtEl>
                                      </p:cBhvr>
                                      <p:to x="100000" y="95000"/>
                                    </p:animScale>
                                    <p:animScale>
                                      <p:cBhvr>
                                        <p:cTn id="38" dur="166" decel="50000">
                                          <p:stCondLst>
                                            <p:cond delay="1834"/>
                                          </p:stCondLst>
                                        </p:cTn>
                                        <p:tgtEl>
                                          <p:spTgt spid="40963">
                                            <p:txEl>
                                              <p:pRg st="1" end="1"/>
                                            </p:txEl>
                                          </p:spTgt>
                                        </p:tgtEl>
                                      </p:cBhvr>
                                      <p:to x="100000" y="100000"/>
                                    </p:animScale>
                                  </p:childTnLst>
                                </p:cTn>
                              </p:par>
                            </p:childTnLst>
                          </p:cTn>
                        </p:par>
                      </p:childTnLst>
                    </p:cTn>
                  </p:par>
                  <p:par>
                    <p:cTn id="39" fill="hold" nodeType="clickPar">
                      <p:stCondLst>
                        <p:cond delay="indefinite"/>
                      </p:stCondLst>
                      <p:childTnLst>
                        <p:par>
                          <p:cTn id="40" fill="hold" nodeType="withGroup">
                            <p:stCondLst>
                              <p:cond delay="0"/>
                            </p:stCondLst>
                            <p:childTnLst>
                              <p:par>
                                <p:cTn id="41" presetID="26" presetClass="entr" presetSubtype="0" fill="hold" grpId="0" nodeType="clickEffect">
                                  <p:stCondLst>
                                    <p:cond delay="0"/>
                                  </p:stCondLst>
                                  <p:childTnLst>
                                    <p:set>
                                      <p:cBhvr>
                                        <p:cTn id="42" dur="1" fill="hold">
                                          <p:stCondLst>
                                            <p:cond delay="0"/>
                                          </p:stCondLst>
                                        </p:cTn>
                                        <p:tgtEl>
                                          <p:spTgt spid="40963">
                                            <p:txEl>
                                              <p:pRg st="2" end="2"/>
                                            </p:txEl>
                                          </p:spTgt>
                                        </p:tgtEl>
                                        <p:attrNameLst>
                                          <p:attrName>style.visibility</p:attrName>
                                        </p:attrNameLst>
                                      </p:cBhvr>
                                      <p:to>
                                        <p:strVal val="visible"/>
                                      </p:to>
                                    </p:set>
                                    <p:animEffect transition="in" filter="wipe(down)">
                                      <p:cBhvr>
                                        <p:cTn id="43" dur="580">
                                          <p:stCondLst>
                                            <p:cond delay="0"/>
                                          </p:stCondLst>
                                        </p:cTn>
                                        <p:tgtEl>
                                          <p:spTgt spid="40963">
                                            <p:txEl>
                                              <p:pRg st="2" end="2"/>
                                            </p:txEl>
                                          </p:spTgt>
                                        </p:tgtEl>
                                      </p:cBhvr>
                                    </p:animEffect>
                                    <p:anim calcmode="lin" valueType="num">
                                      <p:cBhvr>
                                        <p:cTn id="44" dur="1822" tmFilter="0,0; 0.14,0.36; 0.43,0.73; 0.71,0.91; 1.0,1.0">
                                          <p:stCondLst>
                                            <p:cond delay="0"/>
                                          </p:stCondLst>
                                        </p:cTn>
                                        <p:tgtEl>
                                          <p:spTgt spid="40963">
                                            <p:txEl>
                                              <p:pRg st="2" end="2"/>
                                            </p:txEl>
                                          </p:spTgt>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40963">
                                            <p:txEl>
                                              <p:pRg st="2" end="2"/>
                                            </p:txEl>
                                          </p:spTgt>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40963">
                                            <p:txEl>
                                              <p:pRg st="2" end="2"/>
                                            </p:txEl>
                                          </p:spTgt>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40963">
                                            <p:txEl>
                                              <p:pRg st="2" end="2"/>
                                            </p:txEl>
                                          </p:spTgt>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40963">
                                            <p:txEl>
                                              <p:pRg st="2" end="2"/>
                                            </p:txEl>
                                          </p:spTgt>
                                        </p:tgtEl>
                                        <p:attrNameLst>
                                          <p:attrName>ppt_y</p:attrName>
                                        </p:attrNameLst>
                                      </p:cBhvr>
                                      <p:tavLst>
                                        <p:tav tm="0" fmla="#ppt_y-sin(pi*$)/81">
                                          <p:val>
                                            <p:fltVal val="0"/>
                                          </p:val>
                                        </p:tav>
                                        <p:tav tm="100000">
                                          <p:val>
                                            <p:fltVal val="1"/>
                                          </p:val>
                                        </p:tav>
                                      </p:tavLst>
                                    </p:anim>
                                    <p:animScale>
                                      <p:cBhvr>
                                        <p:cTn id="49" dur="26">
                                          <p:stCondLst>
                                            <p:cond delay="650"/>
                                          </p:stCondLst>
                                        </p:cTn>
                                        <p:tgtEl>
                                          <p:spTgt spid="40963">
                                            <p:txEl>
                                              <p:pRg st="2" end="2"/>
                                            </p:txEl>
                                          </p:spTgt>
                                        </p:tgtEl>
                                      </p:cBhvr>
                                      <p:to x="100000" y="60000"/>
                                    </p:animScale>
                                    <p:animScale>
                                      <p:cBhvr>
                                        <p:cTn id="50" dur="166" decel="50000">
                                          <p:stCondLst>
                                            <p:cond delay="676"/>
                                          </p:stCondLst>
                                        </p:cTn>
                                        <p:tgtEl>
                                          <p:spTgt spid="40963">
                                            <p:txEl>
                                              <p:pRg st="2" end="2"/>
                                            </p:txEl>
                                          </p:spTgt>
                                        </p:tgtEl>
                                      </p:cBhvr>
                                      <p:to x="100000" y="100000"/>
                                    </p:animScale>
                                    <p:animScale>
                                      <p:cBhvr>
                                        <p:cTn id="51" dur="26">
                                          <p:stCondLst>
                                            <p:cond delay="1312"/>
                                          </p:stCondLst>
                                        </p:cTn>
                                        <p:tgtEl>
                                          <p:spTgt spid="40963">
                                            <p:txEl>
                                              <p:pRg st="2" end="2"/>
                                            </p:txEl>
                                          </p:spTgt>
                                        </p:tgtEl>
                                      </p:cBhvr>
                                      <p:to x="100000" y="80000"/>
                                    </p:animScale>
                                    <p:animScale>
                                      <p:cBhvr>
                                        <p:cTn id="52" dur="166" decel="50000">
                                          <p:stCondLst>
                                            <p:cond delay="1338"/>
                                          </p:stCondLst>
                                        </p:cTn>
                                        <p:tgtEl>
                                          <p:spTgt spid="40963">
                                            <p:txEl>
                                              <p:pRg st="2" end="2"/>
                                            </p:txEl>
                                          </p:spTgt>
                                        </p:tgtEl>
                                      </p:cBhvr>
                                      <p:to x="100000" y="100000"/>
                                    </p:animScale>
                                    <p:animScale>
                                      <p:cBhvr>
                                        <p:cTn id="53" dur="26">
                                          <p:stCondLst>
                                            <p:cond delay="1642"/>
                                          </p:stCondLst>
                                        </p:cTn>
                                        <p:tgtEl>
                                          <p:spTgt spid="40963">
                                            <p:txEl>
                                              <p:pRg st="2" end="2"/>
                                            </p:txEl>
                                          </p:spTgt>
                                        </p:tgtEl>
                                      </p:cBhvr>
                                      <p:to x="100000" y="90000"/>
                                    </p:animScale>
                                    <p:animScale>
                                      <p:cBhvr>
                                        <p:cTn id="54" dur="166" decel="50000">
                                          <p:stCondLst>
                                            <p:cond delay="1668"/>
                                          </p:stCondLst>
                                        </p:cTn>
                                        <p:tgtEl>
                                          <p:spTgt spid="40963">
                                            <p:txEl>
                                              <p:pRg st="2" end="2"/>
                                            </p:txEl>
                                          </p:spTgt>
                                        </p:tgtEl>
                                      </p:cBhvr>
                                      <p:to x="100000" y="100000"/>
                                    </p:animScale>
                                    <p:animScale>
                                      <p:cBhvr>
                                        <p:cTn id="55" dur="26">
                                          <p:stCondLst>
                                            <p:cond delay="1808"/>
                                          </p:stCondLst>
                                        </p:cTn>
                                        <p:tgtEl>
                                          <p:spTgt spid="40963">
                                            <p:txEl>
                                              <p:pRg st="2" end="2"/>
                                            </p:txEl>
                                          </p:spTgt>
                                        </p:tgtEl>
                                      </p:cBhvr>
                                      <p:to x="100000" y="95000"/>
                                    </p:animScale>
                                    <p:animScale>
                                      <p:cBhvr>
                                        <p:cTn id="56" dur="166" decel="50000">
                                          <p:stCondLst>
                                            <p:cond delay="1834"/>
                                          </p:stCondLst>
                                        </p:cTn>
                                        <p:tgtEl>
                                          <p:spTgt spid="40963">
                                            <p:txEl>
                                              <p:pRg st="2" end="2"/>
                                            </p:txEl>
                                          </p:spTgt>
                                        </p:tgtEl>
                                      </p:cBhvr>
                                      <p:to x="100000" y="100000"/>
                                    </p:animScale>
                                  </p:childTnLst>
                                </p:cTn>
                              </p:par>
                            </p:childTnLst>
                          </p:cTn>
                        </p:par>
                      </p:childTnLst>
                    </p:cTn>
                  </p:par>
                  <p:par>
                    <p:cTn id="57" fill="hold" nodeType="clickPar">
                      <p:stCondLst>
                        <p:cond delay="indefinite"/>
                      </p:stCondLst>
                      <p:childTnLst>
                        <p:par>
                          <p:cTn id="58" fill="hold" nodeType="withGroup">
                            <p:stCondLst>
                              <p:cond delay="0"/>
                            </p:stCondLst>
                            <p:childTnLst>
                              <p:par>
                                <p:cTn id="59" presetID="26" presetClass="entr" presetSubtype="0" fill="hold" grpId="0" nodeType="clickEffect">
                                  <p:stCondLst>
                                    <p:cond delay="0"/>
                                  </p:stCondLst>
                                  <p:childTnLst>
                                    <p:set>
                                      <p:cBhvr>
                                        <p:cTn id="60" dur="1" fill="hold">
                                          <p:stCondLst>
                                            <p:cond delay="0"/>
                                          </p:stCondLst>
                                        </p:cTn>
                                        <p:tgtEl>
                                          <p:spTgt spid="40963">
                                            <p:txEl>
                                              <p:pRg st="3" end="3"/>
                                            </p:txEl>
                                          </p:spTgt>
                                        </p:tgtEl>
                                        <p:attrNameLst>
                                          <p:attrName>style.visibility</p:attrName>
                                        </p:attrNameLst>
                                      </p:cBhvr>
                                      <p:to>
                                        <p:strVal val="visible"/>
                                      </p:to>
                                    </p:set>
                                    <p:animEffect transition="in" filter="wipe(down)">
                                      <p:cBhvr>
                                        <p:cTn id="61" dur="580">
                                          <p:stCondLst>
                                            <p:cond delay="0"/>
                                          </p:stCondLst>
                                        </p:cTn>
                                        <p:tgtEl>
                                          <p:spTgt spid="40963">
                                            <p:txEl>
                                              <p:pRg st="3" end="3"/>
                                            </p:txEl>
                                          </p:spTgt>
                                        </p:tgtEl>
                                      </p:cBhvr>
                                    </p:animEffect>
                                    <p:anim calcmode="lin" valueType="num">
                                      <p:cBhvr>
                                        <p:cTn id="62" dur="1822" tmFilter="0,0; 0.14,0.36; 0.43,0.73; 0.71,0.91; 1.0,1.0">
                                          <p:stCondLst>
                                            <p:cond delay="0"/>
                                          </p:stCondLst>
                                        </p:cTn>
                                        <p:tgtEl>
                                          <p:spTgt spid="40963">
                                            <p:txEl>
                                              <p:pRg st="3" end="3"/>
                                            </p:txEl>
                                          </p:spTgt>
                                        </p:tgtEl>
                                        <p:attrNameLst>
                                          <p:attrName>ppt_x</p:attrName>
                                        </p:attrNameLst>
                                      </p:cBhvr>
                                      <p:tavLst>
                                        <p:tav tm="0">
                                          <p:val>
                                            <p:strVal val="#ppt_x-0.25"/>
                                          </p:val>
                                        </p:tav>
                                        <p:tav tm="100000">
                                          <p:val>
                                            <p:strVal val="#ppt_x"/>
                                          </p:val>
                                        </p:tav>
                                      </p:tavLst>
                                    </p:anim>
                                    <p:anim calcmode="lin" valueType="num">
                                      <p:cBhvr>
                                        <p:cTn id="63" dur="664" tmFilter="0.0,0.0; 0.25,0.07; 0.50,0.2; 0.75,0.467; 1.0,1.0">
                                          <p:stCondLst>
                                            <p:cond delay="0"/>
                                          </p:stCondLst>
                                        </p:cTn>
                                        <p:tgtEl>
                                          <p:spTgt spid="40963">
                                            <p:txEl>
                                              <p:pRg st="3" end="3"/>
                                            </p:txEl>
                                          </p:spTgt>
                                        </p:tgtEl>
                                        <p:attrNameLst>
                                          <p:attrName>ppt_y</p:attrName>
                                        </p:attrNameLst>
                                      </p:cBhvr>
                                      <p:tavLst>
                                        <p:tav tm="0" fmla="#ppt_y-sin(pi*$)/3">
                                          <p:val>
                                            <p:fltVal val="0.5"/>
                                          </p:val>
                                        </p:tav>
                                        <p:tav tm="100000">
                                          <p:val>
                                            <p:fltVal val="1"/>
                                          </p:val>
                                        </p:tav>
                                      </p:tavLst>
                                    </p:anim>
                                    <p:anim calcmode="lin" valueType="num">
                                      <p:cBhvr>
                                        <p:cTn id="64" dur="664" tmFilter="0, 0; 0.125,0.2665; 0.25,0.4; 0.375,0.465; 0.5,0.5;  0.625,0.535; 0.75,0.6; 0.875,0.7335; 1,1">
                                          <p:stCondLst>
                                            <p:cond delay="664"/>
                                          </p:stCondLst>
                                        </p:cTn>
                                        <p:tgtEl>
                                          <p:spTgt spid="40963">
                                            <p:txEl>
                                              <p:pRg st="3" end="3"/>
                                            </p:txEl>
                                          </p:spTgt>
                                        </p:tgtEl>
                                        <p:attrNameLst>
                                          <p:attrName>ppt_y</p:attrName>
                                        </p:attrNameLst>
                                      </p:cBhvr>
                                      <p:tavLst>
                                        <p:tav tm="0" fmla="#ppt_y-sin(pi*$)/9">
                                          <p:val>
                                            <p:fltVal val="0"/>
                                          </p:val>
                                        </p:tav>
                                        <p:tav tm="100000">
                                          <p:val>
                                            <p:fltVal val="1"/>
                                          </p:val>
                                        </p:tav>
                                      </p:tavLst>
                                    </p:anim>
                                    <p:anim calcmode="lin" valueType="num">
                                      <p:cBhvr>
                                        <p:cTn id="65" dur="332" tmFilter="0, 0; 0.125,0.2665; 0.25,0.4; 0.375,0.465; 0.5,0.5;  0.625,0.535; 0.75,0.6; 0.875,0.7335; 1,1">
                                          <p:stCondLst>
                                            <p:cond delay="1324"/>
                                          </p:stCondLst>
                                        </p:cTn>
                                        <p:tgtEl>
                                          <p:spTgt spid="40963">
                                            <p:txEl>
                                              <p:pRg st="3" end="3"/>
                                            </p:txEl>
                                          </p:spTgt>
                                        </p:tgtEl>
                                        <p:attrNameLst>
                                          <p:attrName>ppt_y</p:attrName>
                                        </p:attrNameLst>
                                      </p:cBhvr>
                                      <p:tavLst>
                                        <p:tav tm="0" fmla="#ppt_y-sin(pi*$)/27">
                                          <p:val>
                                            <p:fltVal val="0"/>
                                          </p:val>
                                        </p:tav>
                                        <p:tav tm="100000">
                                          <p:val>
                                            <p:fltVal val="1"/>
                                          </p:val>
                                        </p:tav>
                                      </p:tavLst>
                                    </p:anim>
                                    <p:anim calcmode="lin" valueType="num">
                                      <p:cBhvr>
                                        <p:cTn id="66" dur="164" tmFilter="0, 0; 0.125,0.2665; 0.25,0.4; 0.375,0.465; 0.5,0.5;  0.625,0.535; 0.75,0.6; 0.875,0.7335; 1,1">
                                          <p:stCondLst>
                                            <p:cond delay="1656"/>
                                          </p:stCondLst>
                                        </p:cTn>
                                        <p:tgtEl>
                                          <p:spTgt spid="40963">
                                            <p:txEl>
                                              <p:pRg st="3" end="3"/>
                                            </p:txEl>
                                          </p:spTgt>
                                        </p:tgtEl>
                                        <p:attrNameLst>
                                          <p:attrName>ppt_y</p:attrName>
                                        </p:attrNameLst>
                                      </p:cBhvr>
                                      <p:tavLst>
                                        <p:tav tm="0" fmla="#ppt_y-sin(pi*$)/81">
                                          <p:val>
                                            <p:fltVal val="0"/>
                                          </p:val>
                                        </p:tav>
                                        <p:tav tm="100000">
                                          <p:val>
                                            <p:fltVal val="1"/>
                                          </p:val>
                                        </p:tav>
                                      </p:tavLst>
                                    </p:anim>
                                    <p:animScale>
                                      <p:cBhvr>
                                        <p:cTn id="67" dur="26">
                                          <p:stCondLst>
                                            <p:cond delay="650"/>
                                          </p:stCondLst>
                                        </p:cTn>
                                        <p:tgtEl>
                                          <p:spTgt spid="40963">
                                            <p:txEl>
                                              <p:pRg st="3" end="3"/>
                                            </p:txEl>
                                          </p:spTgt>
                                        </p:tgtEl>
                                      </p:cBhvr>
                                      <p:to x="100000" y="60000"/>
                                    </p:animScale>
                                    <p:animScale>
                                      <p:cBhvr>
                                        <p:cTn id="68" dur="166" decel="50000">
                                          <p:stCondLst>
                                            <p:cond delay="676"/>
                                          </p:stCondLst>
                                        </p:cTn>
                                        <p:tgtEl>
                                          <p:spTgt spid="40963">
                                            <p:txEl>
                                              <p:pRg st="3" end="3"/>
                                            </p:txEl>
                                          </p:spTgt>
                                        </p:tgtEl>
                                      </p:cBhvr>
                                      <p:to x="100000" y="100000"/>
                                    </p:animScale>
                                    <p:animScale>
                                      <p:cBhvr>
                                        <p:cTn id="69" dur="26">
                                          <p:stCondLst>
                                            <p:cond delay="1312"/>
                                          </p:stCondLst>
                                        </p:cTn>
                                        <p:tgtEl>
                                          <p:spTgt spid="40963">
                                            <p:txEl>
                                              <p:pRg st="3" end="3"/>
                                            </p:txEl>
                                          </p:spTgt>
                                        </p:tgtEl>
                                      </p:cBhvr>
                                      <p:to x="100000" y="80000"/>
                                    </p:animScale>
                                    <p:animScale>
                                      <p:cBhvr>
                                        <p:cTn id="70" dur="166" decel="50000">
                                          <p:stCondLst>
                                            <p:cond delay="1338"/>
                                          </p:stCondLst>
                                        </p:cTn>
                                        <p:tgtEl>
                                          <p:spTgt spid="40963">
                                            <p:txEl>
                                              <p:pRg st="3" end="3"/>
                                            </p:txEl>
                                          </p:spTgt>
                                        </p:tgtEl>
                                      </p:cBhvr>
                                      <p:to x="100000" y="100000"/>
                                    </p:animScale>
                                    <p:animScale>
                                      <p:cBhvr>
                                        <p:cTn id="71" dur="26">
                                          <p:stCondLst>
                                            <p:cond delay="1642"/>
                                          </p:stCondLst>
                                        </p:cTn>
                                        <p:tgtEl>
                                          <p:spTgt spid="40963">
                                            <p:txEl>
                                              <p:pRg st="3" end="3"/>
                                            </p:txEl>
                                          </p:spTgt>
                                        </p:tgtEl>
                                      </p:cBhvr>
                                      <p:to x="100000" y="90000"/>
                                    </p:animScale>
                                    <p:animScale>
                                      <p:cBhvr>
                                        <p:cTn id="72" dur="166" decel="50000">
                                          <p:stCondLst>
                                            <p:cond delay="1668"/>
                                          </p:stCondLst>
                                        </p:cTn>
                                        <p:tgtEl>
                                          <p:spTgt spid="40963">
                                            <p:txEl>
                                              <p:pRg st="3" end="3"/>
                                            </p:txEl>
                                          </p:spTgt>
                                        </p:tgtEl>
                                      </p:cBhvr>
                                      <p:to x="100000" y="100000"/>
                                    </p:animScale>
                                    <p:animScale>
                                      <p:cBhvr>
                                        <p:cTn id="73" dur="26">
                                          <p:stCondLst>
                                            <p:cond delay="1808"/>
                                          </p:stCondLst>
                                        </p:cTn>
                                        <p:tgtEl>
                                          <p:spTgt spid="40963">
                                            <p:txEl>
                                              <p:pRg st="3" end="3"/>
                                            </p:txEl>
                                          </p:spTgt>
                                        </p:tgtEl>
                                      </p:cBhvr>
                                      <p:to x="100000" y="95000"/>
                                    </p:animScale>
                                    <p:animScale>
                                      <p:cBhvr>
                                        <p:cTn id="74" dur="166" decel="50000">
                                          <p:stCondLst>
                                            <p:cond delay="1834"/>
                                          </p:stCondLst>
                                        </p:cTn>
                                        <p:tgtEl>
                                          <p:spTgt spid="40963">
                                            <p:txEl>
                                              <p:pRg st="3" end="3"/>
                                            </p:txEl>
                                          </p:spTgt>
                                        </p:tgtEl>
                                      </p:cBhvr>
                                      <p:to x="100000" y="100000"/>
                                    </p:animScale>
                                  </p:childTnLst>
                                </p:cTn>
                              </p:par>
                            </p:childTnLst>
                          </p:cTn>
                        </p:par>
                      </p:childTnLst>
                    </p:cTn>
                  </p:par>
                  <p:par>
                    <p:cTn id="75" fill="hold" nodeType="clickPar">
                      <p:stCondLst>
                        <p:cond delay="indefinite"/>
                      </p:stCondLst>
                      <p:childTnLst>
                        <p:par>
                          <p:cTn id="76" fill="hold" nodeType="withGroup">
                            <p:stCondLst>
                              <p:cond delay="0"/>
                            </p:stCondLst>
                            <p:childTnLst>
                              <p:par>
                                <p:cTn id="77" presetID="26" presetClass="entr" presetSubtype="0" fill="hold" grpId="0" nodeType="clickEffect">
                                  <p:stCondLst>
                                    <p:cond delay="0"/>
                                  </p:stCondLst>
                                  <p:childTnLst>
                                    <p:set>
                                      <p:cBhvr>
                                        <p:cTn id="78" dur="1" fill="hold">
                                          <p:stCondLst>
                                            <p:cond delay="0"/>
                                          </p:stCondLst>
                                        </p:cTn>
                                        <p:tgtEl>
                                          <p:spTgt spid="40963">
                                            <p:txEl>
                                              <p:pRg st="4" end="4"/>
                                            </p:txEl>
                                          </p:spTgt>
                                        </p:tgtEl>
                                        <p:attrNameLst>
                                          <p:attrName>style.visibility</p:attrName>
                                        </p:attrNameLst>
                                      </p:cBhvr>
                                      <p:to>
                                        <p:strVal val="visible"/>
                                      </p:to>
                                    </p:set>
                                    <p:animEffect transition="in" filter="wipe(down)">
                                      <p:cBhvr>
                                        <p:cTn id="79" dur="580">
                                          <p:stCondLst>
                                            <p:cond delay="0"/>
                                          </p:stCondLst>
                                        </p:cTn>
                                        <p:tgtEl>
                                          <p:spTgt spid="40963">
                                            <p:txEl>
                                              <p:pRg st="4" end="4"/>
                                            </p:txEl>
                                          </p:spTgt>
                                        </p:tgtEl>
                                      </p:cBhvr>
                                    </p:animEffect>
                                    <p:anim calcmode="lin" valueType="num">
                                      <p:cBhvr>
                                        <p:cTn id="80" dur="1822" tmFilter="0,0; 0.14,0.36; 0.43,0.73; 0.71,0.91; 1.0,1.0">
                                          <p:stCondLst>
                                            <p:cond delay="0"/>
                                          </p:stCondLst>
                                        </p:cTn>
                                        <p:tgtEl>
                                          <p:spTgt spid="40963">
                                            <p:txEl>
                                              <p:pRg st="4" end="4"/>
                                            </p:txEl>
                                          </p:spTgt>
                                        </p:tgtEl>
                                        <p:attrNameLst>
                                          <p:attrName>ppt_x</p:attrName>
                                        </p:attrNameLst>
                                      </p:cBhvr>
                                      <p:tavLst>
                                        <p:tav tm="0">
                                          <p:val>
                                            <p:strVal val="#ppt_x-0.25"/>
                                          </p:val>
                                        </p:tav>
                                        <p:tav tm="100000">
                                          <p:val>
                                            <p:strVal val="#ppt_x"/>
                                          </p:val>
                                        </p:tav>
                                      </p:tavLst>
                                    </p:anim>
                                    <p:anim calcmode="lin" valueType="num">
                                      <p:cBhvr>
                                        <p:cTn id="81" dur="664" tmFilter="0.0,0.0; 0.25,0.07; 0.50,0.2; 0.75,0.467; 1.0,1.0">
                                          <p:stCondLst>
                                            <p:cond delay="0"/>
                                          </p:stCondLst>
                                        </p:cTn>
                                        <p:tgtEl>
                                          <p:spTgt spid="40963">
                                            <p:txEl>
                                              <p:pRg st="4" end="4"/>
                                            </p:txEl>
                                          </p:spTgt>
                                        </p:tgtEl>
                                        <p:attrNameLst>
                                          <p:attrName>ppt_y</p:attrName>
                                        </p:attrNameLst>
                                      </p:cBhvr>
                                      <p:tavLst>
                                        <p:tav tm="0" fmla="#ppt_y-sin(pi*$)/3">
                                          <p:val>
                                            <p:fltVal val="0.5"/>
                                          </p:val>
                                        </p:tav>
                                        <p:tav tm="100000">
                                          <p:val>
                                            <p:fltVal val="1"/>
                                          </p:val>
                                        </p:tav>
                                      </p:tavLst>
                                    </p:anim>
                                    <p:anim calcmode="lin" valueType="num">
                                      <p:cBhvr>
                                        <p:cTn id="82" dur="664" tmFilter="0, 0; 0.125,0.2665; 0.25,0.4; 0.375,0.465; 0.5,0.5;  0.625,0.535; 0.75,0.6; 0.875,0.7335; 1,1">
                                          <p:stCondLst>
                                            <p:cond delay="664"/>
                                          </p:stCondLst>
                                        </p:cTn>
                                        <p:tgtEl>
                                          <p:spTgt spid="40963">
                                            <p:txEl>
                                              <p:pRg st="4" end="4"/>
                                            </p:txEl>
                                          </p:spTgt>
                                        </p:tgtEl>
                                        <p:attrNameLst>
                                          <p:attrName>ppt_y</p:attrName>
                                        </p:attrNameLst>
                                      </p:cBhvr>
                                      <p:tavLst>
                                        <p:tav tm="0" fmla="#ppt_y-sin(pi*$)/9">
                                          <p:val>
                                            <p:fltVal val="0"/>
                                          </p:val>
                                        </p:tav>
                                        <p:tav tm="100000">
                                          <p:val>
                                            <p:fltVal val="1"/>
                                          </p:val>
                                        </p:tav>
                                      </p:tavLst>
                                    </p:anim>
                                    <p:anim calcmode="lin" valueType="num">
                                      <p:cBhvr>
                                        <p:cTn id="83" dur="332" tmFilter="0, 0; 0.125,0.2665; 0.25,0.4; 0.375,0.465; 0.5,0.5;  0.625,0.535; 0.75,0.6; 0.875,0.7335; 1,1">
                                          <p:stCondLst>
                                            <p:cond delay="1324"/>
                                          </p:stCondLst>
                                        </p:cTn>
                                        <p:tgtEl>
                                          <p:spTgt spid="40963">
                                            <p:txEl>
                                              <p:pRg st="4" end="4"/>
                                            </p:txEl>
                                          </p:spTgt>
                                        </p:tgtEl>
                                        <p:attrNameLst>
                                          <p:attrName>ppt_y</p:attrName>
                                        </p:attrNameLst>
                                      </p:cBhvr>
                                      <p:tavLst>
                                        <p:tav tm="0" fmla="#ppt_y-sin(pi*$)/27">
                                          <p:val>
                                            <p:fltVal val="0"/>
                                          </p:val>
                                        </p:tav>
                                        <p:tav tm="100000">
                                          <p:val>
                                            <p:fltVal val="1"/>
                                          </p:val>
                                        </p:tav>
                                      </p:tavLst>
                                    </p:anim>
                                    <p:anim calcmode="lin" valueType="num">
                                      <p:cBhvr>
                                        <p:cTn id="84" dur="164" tmFilter="0, 0; 0.125,0.2665; 0.25,0.4; 0.375,0.465; 0.5,0.5;  0.625,0.535; 0.75,0.6; 0.875,0.7335; 1,1">
                                          <p:stCondLst>
                                            <p:cond delay="1656"/>
                                          </p:stCondLst>
                                        </p:cTn>
                                        <p:tgtEl>
                                          <p:spTgt spid="40963">
                                            <p:txEl>
                                              <p:pRg st="4" end="4"/>
                                            </p:txEl>
                                          </p:spTgt>
                                        </p:tgtEl>
                                        <p:attrNameLst>
                                          <p:attrName>ppt_y</p:attrName>
                                        </p:attrNameLst>
                                      </p:cBhvr>
                                      <p:tavLst>
                                        <p:tav tm="0" fmla="#ppt_y-sin(pi*$)/81">
                                          <p:val>
                                            <p:fltVal val="0"/>
                                          </p:val>
                                        </p:tav>
                                        <p:tav tm="100000">
                                          <p:val>
                                            <p:fltVal val="1"/>
                                          </p:val>
                                        </p:tav>
                                      </p:tavLst>
                                    </p:anim>
                                    <p:animScale>
                                      <p:cBhvr>
                                        <p:cTn id="85" dur="26">
                                          <p:stCondLst>
                                            <p:cond delay="650"/>
                                          </p:stCondLst>
                                        </p:cTn>
                                        <p:tgtEl>
                                          <p:spTgt spid="40963">
                                            <p:txEl>
                                              <p:pRg st="4" end="4"/>
                                            </p:txEl>
                                          </p:spTgt>
                                        </p:tgtEl>
                                      </p:cBhvr>
                                      <p:to x="100000" y="60000"/>
                                    </p:animScale>
                                    <p:animScale>
                                      <p:cBhvr>
                                        <p:cTn id="86" dur="166" decel="50000">
                                          <p:stCondLst>
                                            <p:cond delay="676"/>
                                          </p:stCondLst>
                                        </p:cTn>
                                        <p:tgtEl>
                                          <p:spTgt spid="40963">
                                            <p:txEl>
                                              <p:pRg st="4" end="4"/>
                                            </p:txEl>
                                          </p:spTgt>
                                        </p:tgtEl>
                                      </p:cBhvr>
                                      <p:to x="100000" y="100000"/>
                                    </p:animScale>
                                    <p:animScale>
                                      <p:cBhvr>
                                        <p:cTn id="87" dur="26">
                                          <p:stCondLst>
                                            <p:cond delay="1312"/>
                                          </p:stCondLst>
                                        </p:cTn>
                                        <p:tgtEl>
                                          <p:spTgt spid="40963">
                                            <p:txEl>
                                              <p:pRg st="4" end="4"/>
                                            </p:txEl>
                                          </p:spTgt>
                                        </p:tgtEl>
                                      </p:cBhvr>
                                      <p:to x="100000" y="80000"/>
                                    </p:animScale>
                                    <p:animScale>
                                      <p:cBhvr>
                                        <p:cTn id="88" dur="166" decel="50000">
                                          <p:stCondLst>
                                            <p:cond delay="1338"/>
                                          </p:stCondLst>
                                        </p:cTn>
                                        <p:tgtEl>
                                          <p:spTgt spid="40963">
                                            <p:txEl>
                                              <p:pRg st="4" end="4"/>
                                            </p:txEl>
                                          </p:spTgt>
                                        </p:tgtEl>
                                      </p:cBhvr>
                                      <p:to x="100000" y="100000"/>
                                    </p:animScale>
                                    <p:animScale>
                                      <p:cBhvr>
                                        <p:cTn id="89" dur="26">
                                          <p:stCondLst>
                                            <p:cond delay="1642"/>
                                          </p:stCondLst>
                                        </p:cTn>
                                        <p:tgtEl>
                                          <p:spTgt spid="40963">
                                            <p:txEl>
                                              <p:pRg st="4" end="4"/>
                                            </p:txEl>
                                          </p:spTgt>
                                        </p:tgtEl>
                                      </p:cBhvr>
                                      <p:to x="100000" y="90000"/>
                                    </p:animScale>
                                    <p:animScale>
                                      <p:cBhvr>
                                        <p:cTn id="90" dur="166" decel="50000">
                                          <p:stCondLst>
                                            <p:cond delay="1668"/>
                                          </p:stCondLst>
                                        </p:cTn>
                                        <p:tgtEl>
                                          <p:spTgt spid="40963">
                                            <p:txEl>
                                              <p:pRg st="4" end="4"/>
                                            </p:txEl>
                                          </p:spTgt>
                                        </p:tgtEl>
                                      </p:cBhvr>
                                      <p:to x="100000" y="100000"/>
                                    </p:animScale>
                                    <p:animScale>
                                      <p:cBhvr>
                                        <p:cTn id="91" dur="26">
                                          <p:stCondLst>
                                            <p:cond delay="1808"/>
                                          </p:stCondLst>
                                        </p:cTn>
                                        <p:tgtEl>
                                          <p:spTgt spid="40963">
                                            <p:txEl>
                                              <p:pRg st="4" end="4"/>
                                            </p:txEl>
                                          </p:spTgt>
                                        </p:tgtEl>
                                      </p:cBhvr>
                                      <p:to x="100000" y="95000"/>
                                    </p:animScale>
                                    <p:animScale>
                                      <p:cBhvr>
                                        <p:cTn id="92" dur="166" decel="50000">
                                          <p:stCondLst>
                                            <p:cond delay="1834"/>
                                          </p:stCondLst>
                                        </p:cTn>
                                        <p:tgtEl>
                                          <p:spTgt spid="40963">
                                            <p:txEl>
                                              <p:pRg st="4" end="4"/>
                                            </p:txEl>
                                          </p:spTgt>
                                        </p:tgtEl>
                                      </p:cBhvr>
                                      <p:to x="100000" y="100000"/>
                                    </p:animScale>
                                  </p:childTnLst>
                                </p:cTn>
                              </p:par>
                            </p:childTnLst>
                          </p:cTn>
                        </p:par>
                      </p:childTnLst>
                    </p:cTn>
                  </p:par>
                  <p:par>
                    <p:cTn id="93" fill="hold" nodeType="clickPar">
                      <p:stCondLst>
                        <p:cond delay="indefinite"/>
                      </p:stCondLst>
                      <p:childTnLst>
                        <p:par>
                          <p:cTn id="94" fill="hold" nodeType="withGroup">
                            <p:stCondLst>
                              <p:cond delay="0"/>
                            </p:stCondLst>
                            <p:childTnLst>
                              <p:par>
                                <p:cTn id="95" presetID="26" presetClass="entr" presetSubtype="0" fill="hold" grpId="0" nodeType="clickEffect">
                                  <p:stCondLst>
                                    <p:cond delay="0"/>
                                  </p:stCondLst>
                                  <p:childTnLst>
                                    <p:set>
                                      <p:cBhvr>
                                        <p:cTn id="96" dur="1" fill="hold">
                                          <p:stCondLst>
                                            <p:cond delay="0"/>
                                          </p:stCondLst>
                                        </p:cTn>
                                        <p:tgtEl>
                                          <p:spTgt spid="40963">
                                            <p:txEl>
                                              <p:pRg st="5" end="5"/>
                                            </p:txEl>
                                          </p:spTgt>
                                        </p:tgtEl>
                                        <p:attrNameLst>
                                          <p:attrName>style.visibility</p:attrName>
                                        </p:attrNameLst>
                                      </p:cBhvr>
                                      <p:to>
                                        <p:strVal val="visible"/>
                                      </p:to>
                                    </p:set>
                                    <p:animEffect transition="in" filter="wipe(down)">
                                      <p:cBhvr>
                                        <p:cTn id="97" dur="580">
                                          <p:stCondLst>
                                            <p:cond delay="0"/>
                                          </p:stCondLst>
                                        </p:cTn>
                                        <p:tgtEl>
                                          <p:spTgt spid="40963">
                                            <p:txEl>
                                              <p:pRg st="5" end="5"/>
                                            </p:txEl>
                                          </p:spTgt>
                                        </p:tgtEl>
                                      </p:cBhvr>
                                    </p:animEffect>
                                    <p:anim calcmode="lin" valueType="num">
                                      <p:cBhvr>
                                        <p:cTn id="98" dur="1822" tmFilter="0,0; 0.14,0.36; 0.43,0.73; 0.71,0.91; 1.0,1.0">
                                          <p:stCondLst>
                                            <p:cond delay="0"/>
                                          </p:stCondLst>
                                        </p:cTn>
                                        <p:tgtEl>
                                          <p:spTgt spid="40963">
                                            <p:txEl>
                                              <p:pRg st="5" end="5"/>
                                            </p:txEl>
                                          </p:spTgt>
                                        </p:tgtEl>
                                        <p:attrNameLst>
                                          <p:attrName>ppt_x</p:attrName>
                                        </p:attrNameLst>
                                      </p:cBhvr>
                                      <p:tavLst>
                                        <p:tav tm="0">
                                          <p:val>
                                            <p:strVal val="#ppt_x-0.25"/>
                                          </p:val>
                                        </p:tav>
                                        <p:tav tm="100000">
                                          <p:val>
                                            <p:strVal val="#ppt_x"/>
                                          </p:val>
                                        </p:tav>
                                      </p:tavLst>
                                    </p:anim>
                                    <p:anim calcmode="lin" valueType="num">
                                      <p:cBhvr>
                                        <p:cTn id="99" dur="664" tmFilter="0.0,0.0; 0.25,0.07; 0.50,0.2; 0.75,0.467; 1.0,1.0">
                                          <p:stCondLst>
                                            <p:cond delay="0"/>
                                          </p:stCondLst>
                                        </p:cTn>
                                        <p:tgtEl>
                                          <p:spTgt spid="40963">
                                            <p:txEl>
                                              <p:pRg st="5" end="5"/>
                                            </p:txEl>
                                          </p:spTgt>
                                        </p:tgtEl>
                                        <p:attrNameLst>
                                          <p:attrName>ppt_y</p:attrName>
                                        </p:attrNameLst>
                                      </p:cBhvr>
                                      <p:tavLst>
                                        <p:tav tm="0" fmla="#ppt_y-sin(pi*$)/3">
                                          <p:val>
                                            <p:fltVal val="0.5"/>
                                          </p:val>
                                        </p:tav>
                                        <p:tav tm="100000">
                                          <p:val>
                                            <p:fltVal val="1"/>
                                          </p:val>
                                        </p:tav>
                                      </p:tavLst>
                                    </p:anim>
                                    <p:anim calcmode="lin" valueType="num">
                                      <p:cBhvr>
                                        <p:cTn id="100" dur="664" tmFilter="0, 0; 0.125,0.2665; 0.25,0.4; 0.375,0.465; 0.5,0.5;  0.625,0.535; 0.75,0.6; 0.875,0.7335; 1,1">
                                          <p:stCondLst>
                                            <p:cond delay="664"/>
                                          </p:stCondLst>
                                        </p:cTn>
                                        <p:tgtEl>
                                          <p:spTgt spid="40963">
                                            <p:txEl>
                                              <p:pRg st="5" end="5"/>
                                            </p:txEl>
                                          </p:spTgt>
                                        </p:tgtEl>
                                        <p:attrNameLst>
                                          <p:attrName>ppt_y</p:attrName>
                                        </p:attrNameLst>
                                      </p:cBhvr>
                                      <p:tavLst>
                                        <p:tav tm="0" fmla="#ppt_y-sin(pi*$)/9">
                                          <p:val>
                                            <p:fltVal val="0"/>
                                          </p:val>
                                        </p:tav>
                                        <p:tav tm="100000">
                                          <p:val>
                                            <p:fltVal val="1"/>
                                          </p:val>
                                        </p:tav>
                                      </p:tavLst>
                                    </p:anim>
                                    <p:anim calcmode="lin" valueType="num">
                                      <p:cBhvr>
                                        <p:cTn id="101" dur="332" tmFilter="0, 0; 0.125,0.2665; 0.25,0.4; 0.375,0.465; 0.5,0.5;  0.625,0.535; 0.75,0.6; 0.875,0.7335; 1,1">
                                          <p:stCondLst>
                                            <p:cond delay="1324"/>
                                          </p:stCondLst>
                                        </p:cTn>
                                        <p:tgtEl>
                                          <p:spTgt spid="40963">
                                            <p:txEl>
                                              <p:pRg st="5" end="5"/>
                                            </p:txEl>
                                          </p:spTgt>
                                        </p:tgtEl>
                                        <p:attrNameLst>
                                          <p:attrName>ppt_y</p:attrName>
                                        </p:attrNameLst>
                                      </p:cBhvr>
                                      <p:tavLst>
                                        <p:tav tm="0" fmla="#ppt_y-sin(pi*$)/27">
                                          <p:val>
                                            <p:fltVal val="0"/>
                                          </p:val>
                                        </p:tav>
                                        <p:tav tm="100000">
                                          <p:val>
                                            <p:fltVal val="1"/>
                                          </p:val>
                                        </p:tav>
                                      </p:tavLst>
                                    </p:anim>
                                    <p:anim calcmode="lin" valueType="num">
                                      <p:cBhvr>
                                        <p:cTn id="102" dur="164" tmFilter="0, 0; 0.125,0.2665; 0.25,0.4; 0.375,0.465; 0.5,0.5;  0.625,0.535; 0.75,0.6; 0.875,0.7335; 1,1">
                                          <p:stCondLst>
                                            <p:cond delay="1656"/>
                                          </p:stCondLst>
                                        </p:cTn>
                                        <p:tgtEl>
                                          <p:spTgt spid="40963">
                                            <p:txEl>
                                              <p:pRg st="5" end="5"/>
                                            </p:txEl>
                                          </p:spTgt>
                                        </p:tgtEl>
                                        <p:attrNameLst>
                                          <p:attrName>ppt_y</p:attrName>
                                        </p:attrNameLst>
                                      </p:cBhvr>
                                      <p:tavLst>
                                        <p:tav tm="0" fmla="#ppt_y-sin(pi*$)/81">
                                          <p:val>
                                            <p:fltVal val="0"/>
                                          </p:val>
                                        </p:tav>
                                        <p:tav tm="100000">
                                          <p:val>
                                            <p:fltVal val="1"/>
                                          </p:val>
                                        </p:tav>
                                      </p:tavLst>
                                    </p:anim>
                                    <p:animScale>
                                      <p:cBhvr>
                                        <p:cTn id="103" dur="26">
                                          <p:stCondLst>
                                            <p:cond delay="650"/>
                                          </p:stCondLst>
                                        </p:cTn>
                                        <p:tgtEl>
                                          <p:spTgt spid="40963">
                                            <p:txEl>
                                              <p:pRg st="5" end="5"/>
                                            </p:txEl>
                                          </p:spTgt>
                                        </p:tgtEl>
                                      </p:cBhvr>
                                      <p:to x="100000" y="60000"/>
                                    </p:animScale>
                                    <p:animScale>
                                      <p:cBhvr>
                                        <p:cTn id="104" dur="166" decel="50000">
                                          <p:stCondLst>
                                            <p:cond delay="676"/>
                                          </p:stCondLst>
                                        </p:cTn>
                                        <p:tgtEl>
                                          <p:spTgt spid="40963">
                                            <p:txEl>
                                              <p:pRg st="5" end="5"/>
                                            </p:txEl>
                                          </p:spTgt>
                                        </p:tgtEl>
                                      </p:cBhvr>
                                      <p:to x="100000" y="100000"/>
                                    </p:animScale>
                                    <p:animScale>
                                      <p:cBhvr>
                                        <p:cTn id="105" dur="26">
                                          <p:stCondLst>
                                            <p:cond delay="1312"/>
                                          </p:stCondLst>
                                        </p:cTn>
                                        <p:tgtEl>
                                          <p:spTgt spid="40963">
                                            <p:txEl>
                                              <p:pRg st="5" end="5"/>
                                            </p:txEl>
                                          </p:spTgt>
                                        </p:tgtEl>
                                      </p:cBhvr>
                                      <p:to x="100000" y="80000"/>
                                    </p:animScale>
                                    <p:animScale>
                                      <p:cBhvr>
                                        <p:cTn id="106" dur="166" decel="50000">
                                          <p:stCondLst>
                                            <p:cond delay="1338"/>
                                          </p:stCondLst>
                                        </p:cTn>
                                        <p:tgtEl>
                                          <p:spTgt spid="40963">
                                            <p:txEl>
                                              <p:pRg st="5" end="5"/>
                                            </p:txEl>
                                          </p:spTgt>
                                        </p:tgtEl>
                                      </p:cBhvr>
                                      <p:to x="100000" y="100000"/>
                                    </p:animScale>
                                    <p:animScale>
                                      <p:cBhvr>
                                        <p:cTn id="107" dur="26">
                                          <p:stCondLst>
                                            <p:cond delay="1642"/>
                                          </p:stCondLst>
                                        </p:cTn>
                                        <p:tgtEl>
                                          <p:spTgt spid="40963">
                                            <p:txEl>
                                              <p:pRg st="5" end="5"/>
                                            </p:txEl>
                                          </p:spTgt>
                                        </p:tgtEl>
                                      </p:cBhvr>
                                      <p:to x="100000" y="90000"/>
                                    </p:animScale>
                                    <p:animScale>
                                      <p:cBhvr>
                                        <p:cTn id="108" dur="166" decel="50000">
                                          <p:stCondLst>
                                            <p:cond delay="1668"/>
                                          </p:stCondLst>
                                        </p:cTn>
                                        <p:tgtEl>
                                          <p:spTgt spid="40963">
                                            <p:txEl>
                                              <p:pRg st="5" end="5"/>
                                            </p:txEl>
                                          </p:spTgt>
                                        </p:tgtEl>
                                      </p:cBhvr>
                                      <p:to x="100000" y="100000"/>
                                    </p:animScale>
                                    <p:animScale>
                                      <p:cBhvr>
                                        <p:cTn id="109" dur="26">
                                          <p:stCondLst>
                                            <p:cond delay="1808"/>
                                          </p:stCondLst>
                                        </p:cTn>
                                        <p:tgtEl>
                                          <p:spTgt spid="40963">
                                            <p:txEl>
                                              <p:pRg st="5" end="5"/>
                                            </p:txEl>
                                          </p:spTgt>
                                        </p:tgtEl>
                                      </p:cBhvr>
                                      <p:to x="100000" y="95000"/>
                                    </p:animScale>
                                    <p:animScale>
                                      <p:cBhvr>
                                        <p:cTn id="110" dur="166" decel="50000">
                                          <p:stCondLst>
                                            <p:cond delay="1834"/>
                                          </p:stCondLst>
                                        </p:cTn>
                                        <p:tgtEl>
                                          <p:spTgt spid="40963">
                                            <p:txEl>
                                              <p:pRg st="5" end="5"/>
                                            </p:txEl>
                                          </p:spTgt>
                                        </p:tgtEl>
                                      </p:cBhvr>
                                      <p:to x="100000" y="100000"/>
                                    </p:animScale>
                                  </p:childTnLst>
                                </p:cTn>
                              </p:par>
                            </p:childTnLst>
                          </p:cTn>
                        </p:par>
                      </p:childTnLst>
                    </p:cTn>
                  </p:par>
                  <p:par>
                    <p:cTn id="111" fill="hold" nodeType="clickPar">
                      <p:stCondLst>
                        <p:cond delay="indefinite"/>
                      </p:stCondLst>
                      <p:childTnLst>
                        <p:par>
                          <p:cTn id="112" fill="hold" nodeType="withGroup">
                            <p:stCondLst>
                              <p:cond delay="0"/>
                            </p:stCondLst>
                            <p:childTnLst>
                              <p:par>
                                <p:cTn id="113" presetID="26" presetClass="entr" presetSubtype="0" fill="hold" grpId="0" nodeType="clickEffect">
                                  <p:stCondLst>
                                    <p:cond delay="0"/>
                                  </p:stCondLst>
                                  <p:childTnLst>
                                    <p:set>
                                      <p:cBhvr>
                                        <p:cTn id="114" dur="1" fill="hold">
                                          <p:stCondLst>
                                            <p:cond delay="0"/>
                                          </p:stCondLst>
                                        </p:cTn>
                                        <p:tgtEl>
                                          <p:spTgt spid="40963">
                                            <p:txEl>
                                              <p:pRg st="6" end="6"/>
                                            </p:txEl>
                                          </p:spTgt>
                                        </p:tgtEl>
                                        <p:attrNameLst>
                                          <p:attrName>style.visibility</p:attrName>
                                        </p:attrNameLst>
                                      </p:cBhvr>
                                      <p:to>
                                        <p:strVal val="visible"/>
                                      </p:to>
                                    </p:set>
                                    <p:animEffect transition="in" filter="wipe(down)">
                                      <p:cBhvr>
                                        <p:cTn id="115" dur="580">
                                          <p:stCondLst>
                                            <p:cond delay="0"/>
                                          </p:stCondLst>
                                        </p:cTn>
                                        <p:tgtEl>
                                          <p:spTgt spid="40963">
                                            <p:txEl>
                                              <p:pRg st="6" end="6"/>
                                            </p:txEl>
                                          </p:spTgt>
                                        </p:tgtEl>
                                      </p:cBhvr>
                                    </p:animEffect>
                                    <p:anim calcmode="lin" valueType="num">
                                      <p:cBhvr>
                                        <p:cTn id="116" dur="1822" tmFilter="0,0; 0.14,0.36; 0.43,0.73; 0.71,0.91; 1.0,1.0">
                                          <p:stCondLst>
                                            <p:cond delay="0"/>
                                          </p:stCondLst>
                                        </p:cTn>
                                        <p:tgtEl>
                                          <p:spTgt spid="40963">
                                            <p:txEl>
                                              <p:pRg st="6" end="6"/>
                                            </p:txEl>
                                          </p:spTgt>
                                        </p:tgtEl>
                                        <p:attrNameLst>
                                          <p:attrName>ppt_x</p:attrName>
                                        </p:attrNameLst>
                                      </p:cBhvr>
                                      <p:tavLst>
                                        <p:tav tm="0">
                                          <p:val>
                                            <p:strVal val="#ppt_x-0.25"/>
                                          </p:val>
                                        </p:tav>
                                        <p:tav tm="100000">
                                          <p:val>
                                            <p:strVal val="#ppt_x"/>
                                          </p:val>
                                        </p:tav>
                                      </p:tavLst>
                                    </p:anim>
                                    <p:anim calcmode="lin" valueType="num">
                                      <p:cBhvr>
                                        <p:cTn id="117" dur="664" tmFilter="0.0,0.0; 0.25,0.07; 0.50,0.2; 0.75,0.467; 1.0,1.0">
                                          <p:stCondLst>
                                            <p:cond delay="0"/>
                                          </p:stCondLst>
                                        </p:cTn>
                                        <p:tgtEl>
                                          <p:spTgt spid="40963">
                                            <p:txEl>
                                              <p:pRg st="6" end="6"/>
                                            </p:txEl>
                                          </p:spTgt>
                                        </p:tgtEl>
                                        <p:attrNameLst>
                                          <p:attrName>ppt_y</p:attrName>
                                        </p:attrNameLst>
                                      </p:cBhvr>
                                      <p:tavLst>
                                        <p:tav tm="0" fmla="#ppt_y-sin(pi*$)/3">
                                          <p:val>
                                            <p:fltVal val="0.5"/>
                                          </p:val>
                                        </p:tav>
                                        <p:tav tm="100000">
                                          <p:val>
                                            <p:fltVal val="1"/>
                                          </p:val>
                                        </p:tav>
                                      </p:tavLst>
                                    </p:anim>
                                    <p:anim calcmode="lin" valueType="num">
                                      <p:cBhvr>
                                        <p:cTn id="118" dur="664" tmFilter="0, 0; 0.125,0.2665; 0.25,0.4; 0.375,0.465; 0.5,0.5;  0.625,0.535; 0.75,0.6; 0.875,0.7335; 1,1">
                                          <p:stCondLst>
                                            <p:cond delay="664"/>
                                          </p:stCondLst>
                                        </p:cTn>
                                        <p:tgtEl>
                                          <p:spTgt spid="40963">
                                            <p:txEl>
                                              <p:pRg st="6" end="6"/>
                                            </p:txEl>
                                          </p:spTgt>
                                        </p:tgtEl>
                                        <p:attrNameLst>
                                          <p:attrName>ppt_y</p:attrName>
                                        </p:attrNameLst>
                                      </p:cBhvr>
                                      <p:tavLst>
                                        <p:tav tm="0" fmla="#ppt_y-sin(pi*$)/9">
                                          <p:val>
                                            <p:fltVal val="0"/>
                                          </p:val>
                                        </p:tav>
                                        <p:tav tm="100000">
                                          <p:val>
                                            <p:fltVal val="1"/>
                                          </p:val>
                                        </p:tav>
                                      </p:tavLst>
                                    </p:anim>
                                    <p:anim calcmode="lin" valueType="num">
                                      <p:cBhvr>
                                        <p:cTn id="119" dur="332" tmFilter="0, 0; 0.125,0.2665; 0.25,0.4; 0.375,0.465; 0.5,0.5;  0.625,0.535; 0.75,0.6; 0.875,0.7335; 1,1">
                                          <p:stCondLst>
                                            <p:cond delay="1324"/>
                                          </p:stCondLst>
                                        </p:cTn>
                                        <p:tgtEl>
                                          <p:spTgt spid="40963">
                                            <p:txEl>
                                              <p:pRg st="6" end="6"/>
                                            </p:txEl>
                                          </p:spTgt>
                                        </p:tgtEl>
                                        <p:attrNameLst>
                                          <p:attrName>ppt_y</p:attrName>
                                        </p:attrNameLst>
                                      </p:cBhvr>
                                      <p:tavLst>
                                        <p:tav tm="0" fmla="#ppt_y-sin(pi*$)/27">
                                          <p:val>
                                            <p:fltVal val="0"/>
                                          </p:val>
                                        </p:tav>
                                        <p:tav tm="100000">
                                          <p:val>
                                            <p:fltVal val="1"/>
                                          </p:val>
                                        </p:tav>
                                      </p:tavLst>
                                    </p:anim>
                                    <p:anim calcmode="lin" valueType="num">
                                      <p:cBhvr>
                                        <p:cTn id="120" dur="164" tmFilter="0, 0; 0.125,0.2665; 0.25,0.4; 0.375,0.465; 0.5,0.5;  0.625,0.535; 0.75,0.6; 0.875,0.7335; 1,1">
                                          <p:stCondLst>
                                            <p:cond delay="1656"/>
                                          </p:stCondLst>
                                        </p:cTn>
                                        <p:tgtEl>
                                          <p:spTgt spid="40963">
                                            <p:txEl>
                                              <p:pRg st="6" end="6"/>
                                            </p:txEl>
                                          </p:spTgt>
                                        </p:tgtEl>
                                        <p:attrNameLst>
                                          <p:attrName>ppt_y</p:attrName>
                                        </p:attrNameLst>
                                      </p:cBhvr>
                                      <p:tavLst>
                                        <p:tav tm="0" fmla="#ppt_y-sin(pi*$)/81">
                                          <p:val>
                                            <p:fltVal val="0"/>
                                          </p:val>
                                        </p:tav>
                                        <p:tav tm="100000">
                                          <p:val>
                                            <p:fltVal val="1"/>
                                          </p:val>
                                        </p:tav>
                                      </p:tavLst>
                                    </p:anim>
                                    <p:animScale>
                                      <p:cBhvr>
                                        <p:cTn id="121" dur="26">
                                          <p:stCondLst>
                                            <p:cond delay="650"/>
                                          </p:stCondLst>
                                        </p:cTn>
                                        <p:tgtEl>
                                          <p:spTgt spid="40963">
                                            <p:txEl>
                                              <p:pRg st="6" end="6"/>
                                            </p:txEl>
                                          </p:spTgt>
                                        </p:tgtEl>
                                      </p:cBhvr>
                                      <p:to x="100000" y="60000"/>
                                    </p:animScale>
                                    <p:animScale>
                                      <p:cBhvr>
                                        <p:cTn id="122" dur="166" decel="50000">
                                          <p:stCondLst>
                                            <p:cond delay="676"/>
                                          </p:stCondLst>
                                        </p:cTn>
                                        <p:tgtEl>
                                          <p:spTgt spid="40963">
                                            <p:txEl>
                                              <p:pRg st="6" end="6"/>
                                            </p:txEl>
                                          </p:spTgt>
                                        </p:tgtEl>
                                      </p:cBhvr>
                                      <p:to x="100000" y="100000"/>
                                    </p:animScale>
                                    <p:animScale>
                                      <p:cBhvr>
                                        <p:cTn id="123" dur="26">
                                          <p:stCondLst>
                                            <p:cond delay="1312"/>
                                          </p:stCondLst>
                                        </p:cTn>
                                        <p:tgtEl>
                                          <p:spTgt spid="40963">
                                            <p:txEl>
                                              <p:pRg st="6" end="6"/>
                                            </p:txEl>
                                          </p:spTgt>
                                        </p:tgtEl>
                                      </p:cBhvr>
                                      <p:to x="100000" y="80000"/>
                                    </p:animScale>
                                    <p:animScale>
                                      <p:cBhvr>
                                        <p:cTn id="124" dur="166" decel="50000">
                                          <p:stCondLst>
                                            <p:cond delay="1338"/>
                                          </p:stCondLst>
                                        </p:cTn>
                                        <p:tgtEl>
                                          <p:spTgt spid="40963">
                                            <p:txEl>
                                              <p:pRg st="6" end="6"/>
                                            </p:txEl>
                                          </p:spTgt>
                                        </p:tgtEl>
                                      </p:cBhvr>
                                      <p:to x="100000" y="100000"/>
                                    </p:animScale>
                                    <p:animScale>
                                      <p:cBhvr>
                                        <p:cTn id="125" dur="26">
                                          <p:stCondLst>
                                            <p:cond delay="1642"/>
                                          </p:stCondLst>
                                        </p:cTn>
                                        <p:tgtEl>
                                          <p:spTgt spid="40963">
                                            <p:txEl>
                                              <p:pRg st="6" end="6"/>
                                            </p:txEl>
                                          </p:spTgt>
                                        </p:tgtEl>
                                      </p:cBhvr>
                                      <p:to x="100000" y="90000"/>
                                    </p:animScale>
                                    <p:animScale>
                                      <p:cBhvr>
                                        <p:cTn id="126" dur="166" decel="50000">
                                          <p:stCondLst>
                                            <p:cond delay="1668"/>
                                          </p:stCondLst>
                                        </p:cTn>
                                        <p:tgtEl>
                                          <p:spTgt spid="40963">
                                            <p:txEl>
                                              <p:pRg st="6" end="6"/>
                                            </p:txEl>
                                          </p:spTgt>
                                        </p:tgtEl>
                                      </p:cBhvr>
                                      <p:to x="100000" y="100000"/>
                                    </p:animScale>
                                    <p:animScale>
                                      <p:cBhvr>
                                        <p:cTn id="127" dur="26">
                                          <p:stCondLst>
                                            <p:cond delay="1808"/>
                                          </p:stCondLst>
                                        </p:cTn>
                                        <p:tgtEl>
                                          <p:spTgt spid="40963">
                                            <p:txEl>
                                              <p:pRg st="6" end="6"/>
                                            </p:txEl>
                                          </p:spTgt>
                                        </p:tgtEl>
                                      </p:cBhvr>
                                      <p:to x="100000" y="95000"/>
                                    </p:animScale>
                                    <p:animScale>
                                      <p:cBhvr>
                                        <p:cTn id="128" dur="166" decel="50000">
                                          <p:stCondLst>
                                            <p:cond delay="1834"/>
                                          </p:stCondLst>
                                        </p:cTn>
                                        <p:tgtEl>
                                          <p:spTgt spid="40963">
                                            <p:txEl>
                                              <p:pRg st="6" end="6"/>
                                            </p:txEl>
                                          </p:spTgt>
                                        </p:tgtEl>
                                      </p:cBhvr>
                                      <p:to x="100000" y="100000"/>
                                    </p:animScale>
                                  </p:childTnLst>
                                </p:cTn>
                              </p:par>
                            </p:childTnLst>
                          </p:cTn>
                        </p:par>
                      </p:childTnLst>
                    </p:cTn>
                  </p:par>
                  <p:par>
                    <p:cTn id="129" fill="hold" nodeType="clickPar">
                      <p:stCondLst>
                        <p:cond delay="indefinite"/>
                      </p:stCondLst>
                      <p:childTnLst>
                        <p:par>
                          <p:cTn id="130" fill="hold" nodeType="withGroup">
                            <p:stCondLst>
                              <p:cond delay="0"/>
                            </p:stCondLst>
                            <p:childTnLst>
                              <p:par>
                                <p:cTn id="131" presetID="1" presetClass="entr" presetSubtype="0" fill="hold" grpId="0" nodeType="clickEffect">
                                  <p:stCondLst>
                                    <p:cond delay="0"/>
                                  </p:stCondLst>
                                  <p:childTnLst>
                                    <p:set>
                                      <p:cBhvr>
                                        <p:cTn id="132" dur="1" fill="hold">
                                          <p:stCondLst>
                                            <p:cond delay="0"/>
                                          </p:stCondLst>
                                        </p:cTn>
                                        <p:tgtEl>
                                          <p:spTgt spid="2"/>
                                        </p:tgtEl>
                                        <p:attrNameLst>
                                          <p:attrName>style.visibility</p:attrName>
                                        </p:attrNameLst>
                                      </p:cBhvr>
                                      <p:to>
                                        <p:strVal val="visible"/>
                                      </p:to>
                                    </p:set>
                                  </p:childTnLst>
                                </p:cTn>
                              </p:par>
                            </p:childTnLst>
                          </p:cTn>
                        </p:par>
                      </p:childTnLst>
                    </p:cTn>
                  </p:par>
                  <p:par>
                    <p:cTn id="133" fill="hold" nodeType="clickPar">
                      <p:stCondLst>
                        <p:cond delay="indefinite"/>
                      </p:stCondLst>
                      <p:childTnLst>
                        <p:par>
                          <p:cTn id="134" fill="hold" nodeType="withGroup">
                            <p:stCondLst>
                              <p:cond delay="0"/>
                            </p:stCondLst>
                            <p:childTnLst>
                              <p:par>
                                <p:cTn id="135" presetID="14" presetClass="entr" presetSubtype="10" fill="hold" grpId="0" nodeType="clickEffect">
                                  <p:stCondLst>
                                    <p:cond delay="0"/>
                                  </p:stCondLst>
                                  <p:childTnLst>
                                    <p:set>
                                      <p:cBhvr>
                                        <p:cTn id="136" dur="1" fill="hold">
                                          <p:stCondLst>
                                            <p:cond delay="0"/>
                                          </p:stCondLst>
                                        </p:cTn>
                                        <p:tgtEl>
                                          <p:spTgt spid="5"/>
                                        </p:tgtEl>
                                        <p:attrNameLst>
                                          <p:attrName>style.visibility</p:attrName>
                                        </p:attrNameLst>
                                      </p:cBhvr>
                                      <p:to>
                                        <p:strVal val="visible"/>
                                      </p:to>
                                    </p:set>
                                    <p:animEffect transition="in" filter="randombar(horizontal)">
                                      <p:cBhvr>
                                        <p:cTn id="13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40963" grpId="0" build="p"/>
      <p:bldP spid="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a:extLst>
              <a:ext uri="{FF2B5EF4-FFF2-40B4-BE49-F238E27FC236}">
                <a16:creationId xmlns:a16="http://schemas.microsoft.com/office/drawing/2014/main" id="{26FD91CD-7303-40E0-B137-6E41BEBB8681}"/>
              </a:ext>
            </a:extLst>
          </p:cNvPr>
          <p:cNvSpPr>
            <a:spLocks noGrp="1" noChangeArrowheads="1"/>
          </p:cNvSpPr>
          <p:nvPr>
            <p:ph type="title"/>
          </p:nvPr>
        </p:nvSpPr>
        <p:spPr/>
        <p:txBody>
          <a:bodyPr/>
          <a:lstStyle/>
          <a:p>
            <a:br>
              <a:rPr lang="en-US" altLang="en-US"/>
            </a:br>
            <a:endParaRPr lang="en-US" altLang="en-US"/>
          </a:p>
        </p:txBody>
      </p:sp>
      <p:sp>
        <p:nvSpPr>
          <p:cNvPr id="27651" name="Rectangle 3">
            <a:extLst>
              <a:ext uri="{FF2B5EF4-FFF2-40B4-BE49-F238E27FC236}">
                <a16:creationId xmlns:a16="http://schemas.microsoft.com/office/drawing/2014/main" id="{8F9D3C5B-7EE3-4CBE-8C5C-CAE5CC15F324}"/>
              </a:ext>
            </a:extLst>
          </p:cNvPr>
          <p:cNvSpPr>
            <a:spLocks noGrp="1" noChangeArrowheads="1"/>
          </p:cNvSpPr>
          <p:nvPr>
            <p:ph type="body" idx="1"/>
          </p:nvPr>
        </p:nvSpPr>
        <p:spPr>
          <a:xfrm>
            <a:off x="304800" y="228600"/>
            <a:ext cx="8610600" cy="6248400"/>
          </a:xfrm>
        </p:spPr>
        <p:txBody>
          <a:bodyPr/>
          <a:lstStyle/>
          <a:p>
            <a:endParaRPr lang="en-US" altLang="en-US"/>
          </a:p>
        </p:txBody>
      </p:sp>
      <p:pic>
        <p:nvPicPr>
          <p:cNvPr id="101380" name="Picture 4" descr="xk">
            <a:extLst>
              <a:ext uri="{FF2B5EF4-FFF2-40B4-BE49-F238E27FC236}">
                <a16:creationId xmlns:a16="http://schemas.microsoft.com/office/drawing/2014/main" id="{C651C622-CC61-4579-9AB9-65B1AE0676D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0" y="3276600"/>
            <a:ext cx="32766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1382" name="Picture 6" descr="fhgv">
            <a:extLst>
              <a:ext uri="{FF2B5EF4-FFF2-40B4-BE49-F238E27FC236}">
                <a16:creationId xmlns:a16="http://schemas.microsoft.com/office/drawing/2014/main" id="{561EE7DC-422B-4A6F-8429-DFFCE137D68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381000"/>
            <a:ext cx="3200400"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1383" name="Picture 7" descr="ẹg">
            <a:extLst>
              <a:ext uri="{FF2B5EF4-FFF2-40B4-BE49-F238E27FC236}">
                <a16:creationId xmlns:a16="http://schemas.microsoft.com/office/drawing/2014/main" id="{E5FE02BE-FF5A-4B91-95C8-8E923371E7B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00600" y="533400"/>
            <a:ext cx="327660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1384" name="AutoShape 8">
            <a:extLst>
              <a:ext uri="{FF2B5EF4-FFF2-40B4-BE49-F238E27FC236}">
                <a16:creationId xmlns:a16="http://schemas.microsoft.com/office/drawing/2014/main" id="{3E746B68-2473-4E51-B783-6DCB49EC5C30}"/>
              </a:ext>
            </a:extLst>
          </p:cNvPr>
          <p:cNvSpPr>
            <a:spLocks noChangeArrowheads="1"/>
          </p:cNvSpPr>
          <p:nvPr/>
        </p:nvSpPr>
        <p:spPr bwMode="auto">
          <a:xfrm>
            <a:off x="381000" y="3124200"/>
            <a:ext cx="2362200" cy="2971800"/>
          </a:xfrm>
          <a:prstGeom prst="irregularSeal1">
            <a:avLst/>
          </a:prstGeom>
          <a:solidFill>
            <a:srgbClr val="FF00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ctr" eaLnBrk="1" hangingPunct="1"/>
            <a:r>
              <a:rPr lang="en-US" altLang="en-US" sz="2400" b="1"/>
              <a:t>Tham gia</a:t>
            </a:r>
          </a:p>
          <a:p>
            <a:pPr algn="ctr" eaLnBrk="1" hangingPunct="1"/>
            <a:r>
              <a:rPr lang="en-US" altLang="en-US" sz="2400" b="1"/>
              <a:t> hoạt động</a:t>
            </a:r>
          </a:p>
          <a:p>
            <a:pPr algn="ctr" eaLnBrk="1" hangingPunct="1"/>
            <a:r>
              <a:rPr lang="en-US" altLang="en-US" sz="2400" b="1"/>
              <a:t>XH</a:t>
            </a:r>
          </a:p>
        </p:txBody>
      </p:sp>
      <p:sp>
        <p:nvSpPr>
          <p:cNvPr id="101385" name="AutoShape 9">
            <a:extLst>
              <a:ext uri="{FF2B5EF4-FFF2-40B4-BE49-F238E27FC236}">
                <a16:creationId xmlns:a16="http://schemas.microsoft.com/office/drawing/2014/main" id="{C671506E-ED97-4622-BF2E-E6C55AF5CE59}"/>
              </a:ext>
            </a:extLst>
          </p:cNvPr>
          <p:cNvSpPr>
            <a:spLocks noChangeArrowheads="1"/>
          </p:cNvSpPr>
          <p:nvPr/>
        </p:nvSpPr>
        <p:spPr bwMode="auto">
          <a:xfrm>
            <a:off x="6553200" y="2895600"/>
            <a:ext cx="2133600" cy="3352800"/>
          </a:xfrm>
          <a:prstGeom prst="irregularSeal1">
            <a:avLst/>
          </a:prstGeom>
          <a:solidFill>
            <a:srgbClr val="FF00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ctr" eaLnBrk="1" hangingPunct="1"/>
            <a:r>
              <a:rPr lang="en-US" altLang="en-US" sz="2400" b="1"/>
              <a:t>Khám sức </a:t>
            </a:r>
          </a:p>
          <a:p>
            <a:pPr algn="ctr" eaLnBrk="1" hangingPunct="1"/>
            <a:r>
              <a:rPr lang="en-US" altLang="en-US" sz="2400" b="1"/>
              <a:t>khoẻ</a:t>
            </a:r>
          </a:p>
        </p:txBody>
      </p:sp>
    </p:spTree>
  </p:cSld>
  <p:clrMapOvr>
    <a:masterClrMapping/>
  </p:clrMapOvr>
  <p:transition spd="slow">
    <p:wheel spokes="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nodeType="clickEffect">
                                  <p:stCondLst>
                                    <p:cond delay="0"/>
                                  </p:stCondLst>
                                  <p:childTnLst>
                                    <p:set>
                                      <p:cBhvr>
                                        <p:cTn id="6" dur="1" fill="hold">
                                          <p:stCondLst>
                                            <p:cond delay="0"/>
                                          </p:stCondLst>
                                        </p:cTn>
                                        <p:tgtEl>
                                          <p:spTgt spid="101382"/>
                                        </p:tgtEl>
                                        <p:attrNameLst>
                                          <p:attrName>style.visibility</p:attrName>
                                        </p:attrNameLst>
                                      </p:cBhvr>
                                      <p:to>
                                        <p:strVal val="visible"/>
                                      </p:to>
                                    </p:set>
                                    <p:anim calcmode="lin" valueType="num">
                                      <p:cBhvr>
                                        <p:cTn id="7" dur="500" fill="hold"/>
                                        <p:tgtEl>
                                          <p:spTgt spid="101382"/>
                                        </p:tgtEl>
                                        <p:attrNameLst>
                                          <p:attrName>ppt_w</p:attrName>
                                        </p:attrNameLst>
                                      </p:cBhvr>
                                      <p:tavLst>
                                        <p:tav tm="0">
                                          <p:val>
                                            <p:fltVal val="0"/>
                                          </p:val>
                                        </p:tav>
                                        <p:tav tm="100000">
                                          <p:val>
                                            <p:strVal val="#ppt_w"/>
                                          </p:val>
                                        </p:tav>
                                      </p:tavLst>
                                    </p:anim>
                                    <p:anim calcmode="lin" valueType="num">
                                      <p:cBhvr>
                                        <p:cTn id="8" dur="500" fill="hold"/>
                                        <p:tgtEl>
                                          <p:spTgt spid="101382"/>
                                        </p:tgtEl>
                                        <p:attrNameLst>
                                          <p:attrName>ppt_h</p:attrName>
                                        </p:attrNameLst>
                                      </p:cBhvr>
                                      <p:tavLst>
                                        <p:tav tm="0">
                                          <p:val>
                                            <p:fltVal val="0"/>
                                          </p:val>
                                        </p:tav>
                                        <p:tav tm="100000">
                                          <p:val>
                                            <p:strVal val="#ppt_h"/>
                                          </p:val>
                                        </p:tav>
                                      </p:tavLst>
                                    </p:anim>
                                    <p:animEffect transition="in" filter="fade">
                                      <p:cBhvr>
                                        <p:cTn id="9" dur="500"/>
                                        <p:tgtEl>
                                          <p:spTgt spid="101382"/>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0" fill="hold" nodeType="clickEffect">
                                  <p:stCondLst>
                                    <p:cond delay="0"/>
                                  </p:stCondLst>
                                  <p:childTnLst>
                                    <p:set>
                                      <p:cBhvr>
                                        <p:cTn id="13" dur="1" fill="hold">
                                          <p:stCondLst>
                                            <p:cond delay="0"/>
                                          </p:stCondLst>
                                        </p:cTn>
                                        <p:tgtEl>
                                          <p:spTgt spid="101380"/>
                                        </p:tgtEl>
                                        <p:attrNameLst>
                                          <p:attrName>style.visibility</p:attrName>
                                        </p:attrNameLst>
                                      </p:cBhvr>
                                      <p:to>
                                        <p:strVal val="visible"/>
                                      </p:to>
                                    </p:set>
                                    <p:anim calcmode="lin" valueType="num">
                                      <p:cBhvr>
                                        <p:cTn id="14" dur="500" fill="hold"/>
                                        <p:tgtEl>
                                          <p:spTgt spid="101380"/>
                                        </p:tgtEl>
                                        <p:attrNameLst>
                                          <p:attrName>ppt_w</p:attrName>
                                        </p:attrNameLst>
                                      </p:cBhvr>
                                      <p:tavLst>
                                        <p:tav tm="0">
                                          <p:val>
                                            <p:fltVal val="0"/>
                                          </p:val>
                                        </p:tav>
                                        <p:tav tm="100000">
                                          <p:val>
                                            <p:strVal val="#ppt_w"/>
                                          </p:val>
                                        </p:tav>
                                      </p:tavLst>
                                    </p:anim>
                                    <p:anim calcmode="lin" valueType="num">
                                      <p:cBhvr>
                                        <p:cTn id="15" dur="500" fill="hold"/>
                                        <p:tgtEl>
                                          <p:spTgt spid="101380"/>
                                        </p:tgtEl>
                                        <p:attrNameLst>
                                          <p:attrName>ppt_h</p:attrName>
                                        </p:attrNameLst>
                                      </p:cBhvr>
                                      <p:tavLst>
                                        <p:tav tm="0">
                                          <p:val>
                                            <p:fltVal val="0"/>
                                          </p:val>
                                        </p:tav>
                                        <p:tav tm="100000">
                                          <p:val>
                                            <p:strVal val="#ppt_h"/>
                                          </p:val>
                                        </p:tav>
                                      </p:tavLst>
                                    </p:anim>
                                    <p:animEffect transition="in" filter="fade">
                                      <p:cBhvr>
                                        <p:cTn id="16" dur="500"/>
                                        <p:tgtEl>
                                          <p:spTgt spid="101380"/>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101384"/>
                                        </p:tgtEl>
                                        <p:attrNameLst>
                                          <p:attrName>style.visibility</p:attrName>
                                        </p:attrNameLst>
                                      </p:cBhvr>
                                      <p:to>
                                        <p:strVal val="visible"/>
                                      </p:to>
                                    </p:set>
                                    <p:anim calcmode="lin" valueType="num">
                                      <p:cBhvr additive="base">
                                        <p:cTn id="21" dur="500" fill="hold"/>
                                        <p:tgtEl>
                                          <p:spTgt spid="101384"/>
                                        </p:tgtEl>
                                        <p:attrNameLst>
                                          <p:attrName>ppt_x</p:attrName>
                                        </p:attrNameLst>
                                      </p:cBhvr>
                                      <p:tavLst>
                                        <p:tav tm="0">
                                          <p:val>
                                            <p:strVal val="#ppt_x"/>
                                          </p:val>
                                        </p:tav>
                                        <p:tav tm="100000">
                                          <p:val>
                                            <p:strVal val="#ppt_x"/>
                                          </p:val>
                                        </p:tav>
                                      </p:tavLst>
                                    </p:anim>
                                    <p:anim calcmode="lin" valueType="num">
                                      <p:cBhvr additive="base">
                                        <p:cTn id="22" dur="500" fill="hold"/>
                                        <p:tgtEl>
                                          <p:spTgt spid="101384"/>
                                        </p:tgtEl>
                                        <p:attrNameLst>
                                          <p:attrName>ppt_y</p:attrName>
                                        </p:attrNameLst>
                                      </p:cBhvr>
                                      <p:tavLst>
                                        <p:tav tm="0">
                                          <p:val>
                                            <p:strVal val="1+#ppt_h/2"/>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53" presetClass="entr" presetSubtype="0" fill="hold" nodeType="clickEffect">
                                  <p:stCondLst>
                                    <p:cond delay="0"/>
                                  </p:stCondLst>
                                  <p:childTnLst>
                                    <p:set>
                                      <p:cBhvr>
                                        <p:cTn id="26" dur="1" fill="hold">
                                          <p:stCondLst>
                                            <p:cond delay="0"/>
                                          </p:stCondLst>
                                        </p:cTn>
                                        <p:tgtEl>
                                          <p:spTgt spid="101383"/>
                                        </p:tgtEl>
                                        <p:attrNameLst>
                                          <p:attrName>style.visibility</p:attrName>
                                        </p:attrNameLst>
                                      </p:cBhvr>
                                      <p:to>
                                        <p:strVal val="visible"/>
                                      </p:to>
                                    </p:set>
                                    <p:anim calcmode="lin" valueType="num">
                                      <p:cBhvr>
                                        <p:cTn id="27" dur="500" fill="hold"/>
                                        <p:tgtEl>
                                          <p:spTgt spid="101383"/>
                                        </p:tgtEl>
                                        <p:attrNameLst>
                                          <p:attrName>ppt_w</p:attrName>
                                        </p:attrNameLst>
                                      </p:cBhvr>
                                      <p:tavLst>
                                        <p:tav tm="0">
                                          <p:val>
                                            <p:fltVal val="0"/>
                                          </p:val>
                                        </p:tav>
                                        <p:tav tm="100000">
                                          <p:val>
                                            <p:strVal val="#ppt_w"/>
                                          </p:val>
                                        </p:tav>
                                      </p:tavLst>
                                    </p:anim>
                                    <p:anim calcmode="lin" valueType="num">
                                      <p:cBhvr>
                                        <p:cTn id="28" dur="500" fill="hold"/>
                                        <p:tgtEl>
                                          <p:spTgt spid="101383"/>
                                        </p:tgtEl>
                                        <p:attrNameLst>
                                          <p:attrName>ppt_h</p:attrName>
                                        </p:attrNameLst>
                                      </p:cBhvr>
                                      <p:tavLst>
                                        <p:tav tm="0">
                                          <p:val>
                                            <p:fltVal val="0"/>
                                          </p:val>
                                        </p:tav>
                                        <p:tav tm="100000">
                                          <p:val>
                                            <p:strVal val="#ppt_h"/>
                                          </p:val>
                                        </p:tav>
                                      </p:tavLst>
                                    </p:anim>
                                    <p:animEffect transition="in" filter="fade">
                                      <p:cBhvr>
                                        <p:cTn id="29" dur="500"/>
                                        <p:tgtEl>
                                          <p:spTgt spid="101383"/>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45" presetClass="entr" presetSubtype="0" fill="hold" grpId="0" nodeType="clickEffect">
                                  <p:stCondLst>
                                    <p:cond delay="0"/>
                                  </p:stCondLst>
                                  <p:iterate type="lt">
                                    <p:tmPct val="10000"/>
                                  </p:iterate>
                                  <p:childTnLst>
                                    <p:set>
                                      <p:cBhvr>
                                        <p:cTn id="33" dur="1" fill="hold">
                                          <p:stCondLst>
                                            <p:cond delay="0"/>
                                          </p:stCondLst>
                                        </p:cTn>
                                        <p:tgtEl>
                                          <p:spTgt spid="101385"/>
                                        </p:tgtEl>
                                        <p:attrNameLst>
                                          <p:attrName>style.visibility</p:attrName>
                                        </p:attrNameLst>
                                      </p:cBhvr>
                                      <p:to>
                                        <p:strVal val="visible"/>
                                      </p:to>
                                    </p:set>
                                    <p:animEffect transition="in" filter="fade">
                                      <p:cBhvr>
                                        <p:cTn id="34" dur="2000"/>
                                        <p:tgtEl>
                                          <p:spTgt spid="101385"/>
                                        </p:tgtEl>
                                      </p:cBhvr>
                                    </p:animEffect>
                                    <p:anim calcmode="lin" valueType="num">
                                      <p:cBhvr>
                                        <p:cTn id="35" dur="2000" fill="hold"/>
                                        <p:tgtEl>
                                          <p:spTgt spid="101385"/>
                                        </p:tgtEl>
                                        <p:attrNameLst>
                                          <p:attrName>ppt_w</p:attrName>
                                        </p:attrNameLst>
                                      </p:cBhvr>
                                      <p:tavLst>
                                        <p:tav tm="0" fmla="#ppt_w*sin(2.5*pi*$)">
                                          <p:val>
                                            <p:fltVal val="0"/>
                                          </p:val>
                                        </p:tav>
                                        <p:tav tm="100000">
                                          <p:val>
                                            <p:fltVal val="1"/>
                                          </p:val>
                                        </p:tav>
                                      </p:tavLst>
                                    </p:anim>
                                    <p:anim calcmode="lin" valueType="num">
                                      <p:cBhvr>
                                        <p:cTn id="36" dur="2000" fill="hold"/>
                                        <p:tgtEl>
                                          <p:spTgt spid="10138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384" grpId="0" animBg="1"/>
      <p:bldP spid="101385"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07288BD7-CBA9-40E6-8ADA-F513A6D0FFB9}"/>
              </a:ext>
            </a:extLst>
          </p:cNvPr>
          <p:cNvSpPr>
            <a:spLocks noGrp="1"/>
          </p:cNvSpPr>
          <p:nvPr>
            <p:ph type="ftr" sz="quarter" idx="11"/>
          </p:nvPr>
        </p:nvSpPr>
        <p:spPr/>
        <p:txBody>
          <a:bodyPr/>
          <a:lstStyle/>
          <a:p>
            <a:pPr>
              <a:defRPr/>
            </a:pPr>
            <a:endParaRPr lang="en-US" dirty="0"/>
          </a:p>
        </p:txBody>
      </p:sp>
      <p:sp>
        <p:nvSpPr>
          <p:cNvPr id="28675" name="Slide Number Placeholder 5">
            <a:extLst>
              <a:ext uri="{FF2B5EF4-FFF2-40B4-BE49-F238E27FC236}">
                <a16:creationId xmlns:a16="http://schemas.microsoft.com/office/drawing/2014/main" id="{5322096D-8FB3-4BEE-9842-EBF38C10E613}"/>
              </a:ext>
            </a:extLst>
          </p:cNvPr>
          <p:cNvSpPr>
            <a:spLocks noGrp="1"/>
          </p:cNvSpPr>
          <p:nvPr>
            <p:ph type="sldNum" sz="quarter" idx="12"/>
          </p:nvPr>
        </p:nvSpPr>
        <p:spPr>
          <a:noFill/>
        </p:spPr>
        <p:txBody>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fld id="{6268F5E7-8228-4E39-A9FF-7FFA6E5E0D6D}" type="slidenum">
              <a:rPr lang="en-US" altLang="en-US" sz="1400">
                <a:solidFill>
                  <a:srgbClr val="0000FF"/>
                </a:solidFill>
              </a:rPr>
              <a:pPr eaLnBrk="1" hangingPunct="1"/>
              <a:t>27</a:t>
            </a:fld>
            <a:endParaRPr lang="en-US" altLang="en-US" sz="1400">
              <a:solidFill>
                <a:srgbClr val="0000FF"/>
              </a:solidFill>
            </a:endParaRPr>
          </a:p>
        </p:txBody>
      </p:sp>
      <p:sp>
        <p:nvSpPr>
          <p:cNvPr id="8194" name="Rectangle 2">
            <a:extLst>
              <a:ext uri="{FF2B5EF4-FFF2-40B4-BE49-F238E27FC236}">
                <a16:creationId xmlns:a16="http://schemas.microsoft.com/office/drawing/2014/main" id="{2A432A39-1C3C-4CAA-920C-E6699CD07CBF}"/>
              </a:ext>
            </a:extLst>
          </p:cNvPr>
          <p:cNvSpPr>
            <a:spLocks noGrp="1" noChangeArrowheads="1"/>
          </p:cNvSpPr>
          <p:nvPr>
            <p:ph type="title"/>
          </p:nvPr>
        </p:nvSpPr>
        <p:spPr>
          <a:xfrm>
            <a:off x="457200" y="1524000"/>
            <a:ext cx="8229600" cy="609600"/>
          </a:xfrm>
        </p:spPr>
        <p:txBody>
          <a:bodyPr/>
          <a:lstStyle/>
          <a:p>
            <a:pPr algn="l"/>
            <a:r>
              <a:rPr lang="en-US" altLang="en-US">
                <a:solidFill>
                  <a:srgbClr val="0070C0"/>
                </a:solidFill>
              </a:rPr>
              <a:t>Câu 1:Tại sao không có nền dân chủ phong kiến?</a:t>
            </a:r>
            <a:br>
              <a:rPr lang="en-US" altLang="en-US"/>
            </a:br>
            <a:endParaRPr lang="en-US" altLang="en-US"/>
          </a:p>
        </p:txBody>
      </p:sp>
      <p:sp>
        <p:nvSpPr>
          <p:cNvPr id="8195" name="Rectangle 3">
            <a:extLst>
              <a:ext uri="{FF2B5EF4-FFF2-40B4-BE49-F238E27FC236}">
                <a16:creationId xmlns:a16="http://schemas.microsoft.com/office/drawing/2014/main" id="{44B71D15-046B-482B-821C-C5085C437AC0}"/>
              </a:ext>
            </a:extLst>
          </p:cNvPr>
          <p:cNvSpPr>
            <a:spLocks noGrp="1" noChangeArrowheads="1"/>
          </p:cNvSpPr>
          <p:nvPr>
            <p:ph type="body" idx="1"/>
          </p:nvPr>
        </p:nvSpPr>
        <p:spPr>
          <a:xfrm>
            <a:off x="304800" y="2438400"/>
            <a:ext cx="8229600" cy="2133600"/>
          </a:xfrm>
        </p:spPr>
        <p:txBody>
          <a:bodyPr/>
          <a:lstStyle/>
          <a:p>
            <a:r>
              <a:rPr lang="en-US" altLang="en-US"/>
              <a:t>Tại vì chế độ phong kiến là chế độ chuyên chế tập quyền, tức là quyền lực nằm trong tay một người ( nhà vua )</a:t>
            </a:r>
          </a:p>
          <a:p>
            <a:r>
              <a:rPr lang="en-US" altLang="en-US"/>
              <a:t>Do đó nhà nước phong kiến không phải là nhà nước dân chủ. Chế độ phong kiến không phải là chế độ dân chủ</a:t>
            </a:r>
          </a:p>
        </p:txBody>
      </p:sp>
      <p:sp>
        <p:nvSpPr>
          <p:cNvPr id="28678" name="Rectangle 1">
            <a:extLst>
              <a:ext uri="{FF2B5EF4-FFF2-40B4-BE49-F238E27FC236}">
                <a16:creationId xmlns:a16="http://schemas.microsoft.com/office/drawing/2014/main" id="{87C750C2-29BB-4379-AF2D-4F7D98A3A1C1}"/>
              </a:ext>
            </a:extLst>
          </p:cNvPr>
          <p:cNvSpPr>
            <a:spLocks noChangeArrowheads="1"/>
          </p:cNvSpPr>
          <p:nvPr/>
        </p:nvSpPr>
        <p:spPr bwMode="auto">
          <a:xfrm>
            <a:off x="1828800" y="152400"/>
            <a:ext cx="50292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ctr" eaLnBrk="1" hangingPunct="1"/>
            <a:r>
              <a:rPr lang="en-US" altLang="en-US" sz="3200">
                <a:solidFill>
                  <a:srgbClr val="FF0000"/>
                </a:solidFill>
              </a:rPr>
              <a:t>4.  Luyện tập - củng cố </a:t>
            </a:r>
          </a:p>
        </p:txBody>
      </p:sp>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8194"/>
                                        </p:tgtEl>
                                        <p:attrNameLst>
                                          <p:attrName>style.visibility</p:attrName>
                                        </p:attrNameLst>
                                      </p:cBhvr>
                                      <p:to>
                                        <p:strVal val="visible"/>
                                      </p:to>
                                    </p:set>
                                    <p:animEffect transition="in" filter="box(in)">
                                      <p:cBhvr>
                                        <p:cTn id="7" dur="500"/>
                                        <p:tgtEl>
                                          <p:spTgt spid="819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8195">
                                            <p:txEl>
                                              <p:pRg st="0" end="0"/>
                                            </p:txEl>
                                          </p:spTgt>
                                        </p:tgtEl>
                                        <p:attrNameLst>
                                          <p:attrName>style.visibility</p:attrName>
                                        </p:attrNameLst>
                                      </p:cBhvr>
                                      <p:to>
                                        <p:strVal val="visible"/>
                                      </p:to>
                                    </p:set>
                                    <p:animEffect transition="in" filter="diamond(in)">
                                      <p:cBhvr>
                                        <p:cTn id="12" dur="2000"/>
                                        <p:tgtEl>
                                          <p:spTgt spid="8195">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8195">
                                            <p:txEl>
                                              <p:pRg st="1" end="1"/>
                                            </p:txEl>
                                          </p:spTgt>
                                        </p:tgtEl>
                                        <p:attrNameLst>
                                          <p:attrName>style.visibility</p:attrName>
                                        </p:attrNameLst>
                                      </p:cBhvr>
                                      <p:to>
                                        <p:strVal val="visible"/>
                                      </p:to>
                                    </p:set>
                                    <p:animEffect transition="in" filter="diamond(in)">
                                      <p:cBhvr>
                                        <p:cTn id="17" dur="2000"/>
                                        <p:tgtEl>
                                          <p:spTgt spid="819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4" grpId="0"/>
      <p:bldP spid="8195"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14517F87-EDC9-4026-8E26-161C376913EF}"/>
              </a:ext>
            </a:extLst>
          </p:cNvPr>
          <p:cNvSpPr>
            <a:spLocks noGrp="1"/>
          </p:cNvSpPr>
          <p:nvPr>
            <p:ph type="ftr" sz="quarter" idx="11"/>
          </p:nvPr>
        </p:nvSpPr>
        <p:spPr/>
        <p:txBody>
          <a:bodyPr/>
          <a:lstStyle/>
          <a:p>
            <a:pPr>
              <a:defRPr/>
            </a:pPr>
            <a:endParaRPr lang="en-US" dirty="0"/>
          </a:p>
        </p:txBody>
      </p:sp>
      <p:sp>
        <p:nvSpPr>
          <p:cNvPr id="29699" name="Slide Number Placeholder 5">
            <a:extLst>
              <a:ext uri="{FF2B5EF4-FFF2-40B4-BE49-F238E27FC236}">
                <a16:creationId xmlns:a16="http://schemas.microsoft.com/office/drawing/2014/main" id="{07BE73A6-B3C4-4CC1-B63E-9E413CB4360E}"/>
              </a:ext>
            </a:extLst>
          </p:cNvPr>
          <p:cNvSpPr>
            <a:spLocks noGrp="1"/>
          </p:cNvSpPr>
          <p:nvPr>
            <p:ph type="sldNum" sz="quarter" idx="12"/>
          </p:nvPr>
        </p:nvSpPr>
        <p:spPr>
          <a:noFill/>
        </p:spPr>
        <p:txBody>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fld id="{83F5086C-19CD-4AC4-B8E0-64E590BECC87}" type="slidenum">
              <a:rPr lang="en-US" altLang="en-US" sz="1400">
                <a:solidFill>
                  <a:srgbClr val="0000FF"/>
                </a:solidFill>
              </a:rPr>
              <a:pPr eaLnBrk="1" hangingPunct="1"/>
              <a:t>28</a:t>
            </a:fld>
            <a:endParaRPr lang="en-US" altLang="en-US" sz="1400">
              <a:solidFill>
                <a:srgbClr val="0000FF"/>
              </a:solidFill>
            </a:endParaRPr>
          </a:p>
        </p:txBody>
      </p:sp>
      <p:sp>
        <p:nvSpPr>
          <p:cNvPr id="29700" name="Rectangle 2">
            <a:extLst>
              <a:ext uri="{FF2B5EF4-FFF2-40B4-BE49-F238E27FC236}">
                <a16:creationId xmlns:a16="http://schemas.microsoft.com/office/drawing/2014/main" id="{1CF702B8-9473-4BCC-9361-81658C4C6410}"/>
              </a:ext>
            </a:extLst>
          </p:cNvPr>
          <p:cNvSpPr>
            <a:spLocks noGrp="1" noChangeArrowheads="1"/>
          </p:cNvSpPr>
          <p:nvPr>
            <p:ph type="title"/>
          </p:nvPr>
        </p:nvSpPr>
        <p:spPr/>
        <p:txBody>
          <a:bodyPr/>
          <a:lstStyle/>
          <a:p>
            <a:pPr eaLnBrk="1" hangingPunct="1"/>
            <a:r>
              <a:rPr lang="en-US" altLang="en-US"/>
              <a:t> 4.  Luyện tập - củng cố </a:t>
            </a:r>
          </a:p>
        </p:txBody>
      </p:sp>
      <p:sp>
        <p:nvSpPr>
          <p:cNvPr id="43011" name="Rectangle 3">
            <a:extLst>
              <a:ext uri="{FF2B5EF4-FFF2-40B4-BE49-F238E27FC236}">
                <a16:creationId xmlns:a16="http://schemas.microsoft.com/office/drawing/2014/main" id="{76A6E594-FA15-40E3-93AE-04B9226E29DD}"/>
              </a:ext>
            </a:extLst>
          </p:cNvPr>
          <p:cNvSpPr>
            <a:spLocks noGrp="1" noChangeArrowheads="1"/>
          </p:cNvSpPr>
          <p:nvPr>
            <p:ph type="body" idx="1"/>
          </p:nvPr>
        </p:nvSpPr>
        <p:spPr/>
        <p:txBody>
          <a:bodyPr/>
          <a:lstStyle/>
          <a:p>
            <a:pPr marL="457200" indent="-457200" eaLnBrk="1" hangingPunct="1">
              <a:buFontTx/>
              <a:buNone/>
            </a:pPr>
            <a:r>
              <a:rPr lang="en-US" altLang="en-US"/>
              <a:t>Câu 2. Dân chủ xã hội chủ nghĩa là nền dân chủ của:</a:t>
            </a:r>
          </a:p>
          <a:p>
            <a:pPr marL="1371600" lvl="2" indent="-457200" eaLnBrk="1" hangingPunct="1">
              <a:buFontTx/>
              <a:buAutoNum type="alphaUcPeriod"/>
            </a:pPr>
            <a:r>
              <a:rPr lang="en-US" altLang="en-US"/>
              <a:t>Nhân dân lao động.</a:t>
            </a:r>
          </a:p>
          <a:p>
            <a:pPr marL="1371600" lvl="2" indent="-457200" eaLnBrk="1" hangingPunct="1">
              <a:buFontTx/>
              <a:buAutoNum type="alphaUcPeriod"/>
            </a:pPr>
            <a:r>
              <a:rPr lang="en-US" altLang="en-US"/>
              <a:t>Nhà nước.</a:t>
            </a:r>
          </a:p>
          <a:p>
            <a:pPr marL="1371600" lvl="2" indent="-457200" eaLnBrk="1" hangingPunct="1">
              <a:buFontTx/>
              <a:buAutoNum type="alphaUcPeriod"/>
            </a:pPr>
            <a:r>
              <a:rPr lang="en-US" altLang="en-US"/>
              <a:t>Công nhân.</a:t>
            </a:r>
          </a:p>
          <a:p>
            <a:pPr marL="1371600" lvl="2" indent="-457200" eaLnBrk="1" hangingPunct="1">
              <a:buFontTx/>
              <a:buAutoNum type="alphaUcPeriod"/>
            </a:pPr>
            <a:r>
              <a:rPr lang="en-US" altLang="en-US"/>
              <a:t>Nông dân.</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3011">
                                            <p:txEl>
                                              <p:pRg st="0" end="0"/>
                                            </p:txEl>
                                          </p:spTgt>
                                        </p:tgtEl>
                                        <p:attrNameLst>
                                          <p:attrName>style.visibility</p:attrName>
                                        </p:attrNameLst>
                                      </p:cBhvr>
                                      <p:to>
                                        <p:strVal val="visible"/>
                                      </p:to>
                                    </p:set>
                                    <p:anim calcmode="lin" valueType="num">
                                      <p:cBhvr additive="base">
                                        <p:cTn id="7" dur="500" fill="hold"/>
                                        <p:tgtEl>
                                          <p:spTgt spid="4301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3011">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3011">
                                            <p:txEl>
                                              <p:pRg st="1" end="1"/>
                                            </p:txEl>
                                          </p:spTgt>
                                        </p:tgtEl>
                                        <p:attrNameLst>
                                          <p:attrName>style.visibility</p:attrName>
                                        </p:attrNameLst>
                                      </p:cBhvr>
                                      <p:to>
                                        <p:strVal val="visible"/>
                                      </p:to>
                                    </p:set>
                                    <p:anim calcmode="lin" valueType="num">
                                      <p:cBhvr additive="base">
                                        <p:cTn id="11" dur="500" fill="hold"/>
                                        <p:tgtEl>
                                          <p:spTgt spid="43011">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3011">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43011">
                                            <p:txEl>
                                              <p:pRg st="2" end="2"/>
                                            </p:txEl>
                                          </p:spTgt>
                                        </p:tgtEl>
                                        <p:attrNameLst>
                                          <p:attrName>style.visibility</p:attrName>
                                        </p:attrNameLst>
                                      </p:cBhvr>
                                      <p:to>
                                        <p:strVal val="visible"/>
                                      </p:to>
                                    </p:set>
                                    <p:anim calcmode="lin" valueType="num">
                                      <p:cBhvr additive="base">
                                        <p:cTn id="15" dur="500" fill="hold"/>
                                        <p:tgtEl>
                                          <p:spTgt spid="43011">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43011">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43011">
                                            <p:txEl>
                                              <p:pRg st="3" end="3"/>
                                            </p:txEl>
                                          </p:spTgt>
                                        </p:tgtEl>
                                        <p:attrNameLst>
                                          <p:attrName>style.visibility</p:attrName>
                                        </p:attrNameLst>
                                      </p:cBhvr>
                                      <p:to>
                                        <p:strVal val="visible"/>
                                      </p:to>
                                    </p:set>
                                    <p:anim calcmode="lin" valueType="num">
                                      <p:cBhvr additive="base">
                                        <p:cTn id="19" dur="500" fill="hold"/>
                                        <p:tgtEl>
                                          <p:spTgt spid="43011">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3011">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43011">
                                            <p:txEl>
                                              <p:pRg st="4" end="4"/>
                                            </p:txEl>
                                          </p:spTgt>
                                        </p:tgtEl>
                                        <p:attrNameLst>
                                          <p:attrName>style.visibility</p:attrName>
                                        </p:attrNameLst>
                                      </p:cBhvr>
                                      <p:to>
                                        <p:strVal val="visible"/>
                                      </p:to>
                                    </p:set>
                                    <p:anim calcmode="lin" valueType="num">
                                      <p:cBhvr additive="base">
                                        <p:cTn id="23" dur="500" fill="hold"/>
                                        <p:tgtEl>
                                          <p:spTgt spid="43011">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43011">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5" presetClass="emph" presetSubtype="1" nodeType="clickEffect">
                                  <p:stCondLst>
                                    <p:cond delay="0"/>
                                  </p:stCondLst>
                                  <p:childTnLst>
                                    <p:set>
                                      <p:cBhvr override="childStyle">
                                        <p:cTn id="28" dur="indefinite"/>
                                        <p:tgtEl>
                                          <p:spTgt spid="43011">
                                            <p:txEl>
                                              <p:pRg st="1" end="1"/>
                                            </p:txEl>
                                          </p:spTgt>
                                        </p:tgtEl>
                                        <p:attrNameLst>
                                          <p:attrName>style.fontStyle</p:attrName>
                                        </p:attrNameLst>
                                      </p:cBhvr>
                                      <p:to>
                                        <p:strVal val="normal"/>
                                      </p:to>
                                    </p:set>
                                    <p:set>
                                      <p:cBhvr override="childStyle">
                                        <p:cTn id="29" dur="indefinite"/>
                                        <p:tgtEl>
                                          <p:spTgt spid="43011">
                                            <p:txEl>
                                              <p:pRg st="1" end="1"/>
                                            </p:txEl>
                                          </p:spTgt>
                                        </p:tgtEl>
                                        <p:attrNameLst>
                                          <p:attrName>style.fontWeight</p:attrName>
                                        </p:attrNameLst>
                                      </p:cBhvr>
                                      <p:to>
                                        <p:strVal val="bold"/>
                                      </p:to>
                                    </p:set>
                                    <p:set>
                                      <p:cBhvr override="childStyle">
                                        <p:cTn id="30" dur="indefinite"/>
                                        <p:tgtEl>
                                          <p:spTgt spid="43011">
                                            <p:txEl>
                                              <p:pRg st="1" end="1"/>
                                            </p:txEl>
                                          </p:spTgt>
                                        </p:tgtEl>
                                        <p:attrNameLst>
                                          <p:attrName>style.textDecorationUnderline</p:attrName>
                                        </p:attrNameLst>
                                      </p:cBhvr>
                                      <p:to>
                                        <p:strVal val="fals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1"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836AAE03-2134-4C84-98A2-EFB8DCACB5B9}"/>
              </a:ext>
            </a:extLst>
          </p:cNvPr>
          <p:cNvSpPr>
            <a:spLocks noGrp="1"/>
          </p:cNvSpPr>
          <p:nvPr>
            <p:ph type="ftr" sz="quarter" idx="11"/>
          </p:nvPr>
        </p:nvSpPr>
        <p:spPr/>
        <p:txBody>
          <a:bodyPr/>
          <a:lstStyle/>
          <a:p>
            <a:pPr>
              <a:defRPr/>
            </a:pPr>
            <a:endParaRPr lang="en-US" dirty="0"/>
          </a:p>
        </p:txBody>
      </p:sp>
      <p:sp>
        <p:nvSpPr>
          <p:cNvPr id="30723" name="Slide Number Placeholder 5">
            <a:extLst>
              <a:ext uri="{FF2B5EF4-FFF2-40B4-BE49-F238E27FC236}">
                <a16:creationId xmlns:a16="http://schemas.microsoft.com/office/drawing/2014/main" id="{2E505619-A480-4607-ACF7-31A5C6ACEC01}"/>
              </a:ext>
            </a:extLst>
          </p:cNvPr>
          <p:cNvSpPr>
            <a:spLocks noGrp="1"/>
          </p:cNvSpPr>
          <p:nvPr>
            <p:ph type="sldNum" sz="quarter" idx="12"/>
          </p:nvPr>
        </p:nvSpPr>
        <p:spPr>
          <a:noFill/>
        </p:spPr>
        <p:txBody>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fld id="{63581BB5-94B0-4249-9D2B-1B302F9AE14F}" type="slidenum">
              <a:rPr lang="en-US" altLang="en-US" sz="1400">
                <a:solidFill>
                  <a:srgbClr val="0000FF"/>
                </a:solidFill>
              </a:rPr>
              <a:pPr eaLnBrk="1" hangingPunct="1"/>
              <a:t>29</a:t>
            </a:fld>
            <a:endParaRPr lang="en-US" altLang="en-US" sz="1400">
              <a:solidFill>
                <a:srgbClr val="0000FF"/>
              </a:solidFill>
            </a:endParaRPr>
          </a:p>
        </p:txBody>
      </p:sp>
      <p:sp>
        <p:nvSpPr>
          <p:cNvPr id="30724" name="Rectangle 2">
            <a:extLst>
              <a:ext uri="{FF2B5EF4-FFF2-40B4-BE49-F238E27FC236}">
                <a16:creationId xmlns:a16="http://schemas.microsoft.com/office/drawing/2014/main" id="{01B4721E-CD0E-4E17-A361-C8BD4AF7EAD4}"/>
              </a:ext>
            </a:extLst>
          </p:cNvPr>
          <p:cNvSpPr>
            <a:spLocks noGrp="1" noChangeArrowheads="1"/>
          </p:cNvSpPr>
          <p:nvPr>
            <p:ph type="title"/>
          </p:nvPr>
        </p:nvSpPr>
        <p:spPr/>
        <p:txBody>
          <a:bodyPr/>
          <a:lstStyle/>
          <a:p>
            <a:pPr eaLnBrk="1" hangingPunct="1"/>
            <a:r>
              <a:rPr lang="en-US" altLang="en-US"/>
              <a:t> 4. Luyện tập - củng cố </a:t>
            </a:r>
          </a:p>
        </p:txBody>
      </p:sp>
      <p:sp>
        <p:nvSpPr>
          <p:cNvPr id="44035" name="Rectangle 3">
            <a:extLst>
              <a:ext uri="{FF2B5EF4-FFF2-40B4-BE49-F238E27FC236}">
                <a16:creationId xmlns:a16="http://schemas.microsoft.com/office/drawing/2014/main" id="{657D1732-9A2B-4E06-955D-39948452C43F}"/>
              </a:ext>
            </a:extLst>
          </p:cNvPr>
          <p:cNvSpPr>
            <a:spLocks noGrp="1" noChangeArrowheads="1"/>
          </p:cNvSpPr>
          <p:nvPr>
            <p:ph type="body" idx="1"/>
          </p:nvPr>
        </p:nvSpPr>
        <p:spPr/>
        <p:txBody>
          <a:bodyPr/>
          <a:lstStyle/>
          <a:p>
            <a:pPr marL="457200" indent="-457200" eaLnBrk="1" hangingPunct="1">
              <a:buFontTx/>
              <a:buNone/>
            </a:pPr>
            <a:r>
              <a:rPr lang="en-US" altLang="en-US"/>
              <a:t>Câu 3. Công ty dệt may Phong Phú ( Thủ Đức- Tp.Hồ Chí Minh ) thu nhiều lợi nhuận trong sản xuất. Đây là biểu hiện dân chủ thể hiện trên lĩnh vực:</a:t>
            </a:r>
          </a:p>
          <a:p>
            <a:pPr marL="1371600" lvl="2" indent="-457200" eaLnBrk="1" hangingPunct="1">
              <a:buFontTx/>
              <a:buAutoNum type="alphaUcPeriod"/>
            </a:pPr>
            <a:r>
              <a:rPr lang="en-US" altLang="en-US"/>
              <a:t> Kinh tế.</a:t>
            </a:r>
          </a:p>
          <a:p>
            <a:pPr marL="1371600" lvl="2" indent="-457200" eaLnBrk="1" hangingPunct="1">
              <a:buFontTx/>
              <a:buAutoNum type="alphaUcPeriod"/>
            </a:pPr>
            <a:r>
              <a:rPr lang="en-US" altLang="en-US"/>
              <a:t>Chính trị.</a:t>
            </a:r>
          </a:p>
          <a:p>
            <a:pPr marL="1371600" lvl="2" indent="-457200" eaLnBrk="1" hangingPunct="1">
              <a:buFontTx/>
              <a:buAutoNum type="alphaUcPeriod"/>
            </a:pPr>
            <a:r>
              <a:rPr lang="en-US" altLang="en-US"/>
              <a:t>Văn hoá.</a:t>
            </a:r>
          </a:p>
          <a:p>
            <a:pPr marL="1371600" lvl="2" indent="-457200" eaLnBrk="1" hangingPunct="1">
              <a:buFontTx/>
              <a:buAutoNum type="alphaUcPeriod"/>
            </a:pPr>
            <a:r>
              <a:rPr lang="en-US" altLang="en-US"/>
              <a:t>Xã hội </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4035">
                                            <p:txEl>
                                              <p:pRg st="0" end="0"/>
                                            </p:txEl>
                                          </p:spTgt>
                                        </p:tgtEl>
                                        <p:attrNameLst>
                                          <p:attrName>style.visibility</p:attrName>
                                        </p:attrNameLst>
                                      </p:cBhvr>
                                      <p:to>
                                        <p:strVal val="visible"/>
                                      </p:to>
                                    </p:set>
                                    <p:anim calcmode="lin" valueType="num">
                                      <p:cBhvr additive="base">
                                        <p:cTn id="7" dur="500" fill="hold"/>
                                        <p:tgtEl>
                                          <p:spTgt spid="4403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4035">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4035">
                                            <p:txEl>
                                              <p:pRg st="1" end="1"/>
                                            </p:txEl>
                                          </p:spTgt>
                                        </p:tgtEl>
                                        <p:attrNameLst>
                                          <p:attrName>style.visibility</p:attrName>
                                        </p:attrNameLst>
                                      </p:cBhvr>
                                      <p:to>
                                        <p:strVal val="visible"/>
                                      </p:to>
                                    </p:set>
                                    <p:anim calcmode="lin" valueType="num">
                                      <p:cBhvr additive="base">
                                        <p:cTn id="11" dur="500" fill="hold"/>
                                        <p:tgtEl>
                                          <p:spTgt spid="44035">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4035">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44035">
                                            <p:txEl>
                                              <p:pRg st="2" end="2"/>
                                            </p:txEl>
                                          </p:spTgt>
                                        </p:tgtEl>
                                        <p:attrNameLst>
                                          <p:attrName>style.visibility</p:attrName>
                                        </p:attrNameLst>
                                      </p:cBhvr>
                                      <p:to>
                                        <p:strVal val="visible"/>
                                      </p:to>
                                    </p:set>
                                    <p:anim calcmode="lin" valueType="num">
                                      <p:cBhvr additive="base">
                                        <p:cTn id="15" dur="500" fill="hold"/>
                                        <p:tgtEl>
                                          <p:spTgt spid="44035">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44035">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44035">
                                            <p:txEl>
                                              <p:pRg st="3" end="3"/>
                                            </p:txEl>
                                          </p:spTgt>
                                        </p:tgtEl>
                                        <p:attrNameLst>
                                          <p:attrName>style.visibility</p:attrName>
                                        </p:attrNameLst>
                                      </p:cBhvr>
                                      <p:to>
                                        <p:strVal val="visible"/>
                                      </p:to>
                                    </p:set>
                                    <p:anim calcmode="lin" valueType="num">
                                      <p:cBhvr additive="base">
                                        <p:cTn id="19" dur="500" fill="hold"/>
                                        <p:tgtEl>
                                          <p:spTgt spid="44035">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4035">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44035">
                                            <p:txEl>
                                              <p:pRg st="4" end="4"/>
                                            </p:txEl>
                                          </p:spTgt>
                                        </p:tgtEl>
                                        <p:attrNameLst>
                                          <p:attrName>style.visibility</p:attrName>
                                        </p:attrNameLst>
                                      </p:cBhvr>
                                      <p:to>
                                        <p:strVal val="visible"/>
                                      </p:to>
                                    </p:set>
                                    <p:anim calcmode="lin" valueType="num">
                                      <p:cBhvr additive="base">
                                        <p:cTn id="23" dur="500" fill="hold"/>
                                        <p:tgtEl>
                                          <p:spTgt spid="44035">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4403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6" presetClass="emph" presetSubtype="0" fill="hold" nodeType="clickEffect">
                                  <p:stCondLst>
                                    <p:cond delay="0"/>
                                  </p:stCondLst>
                                  <p:childTnLst>
                                    <p:animScale>
                                      <p:cBhvr>
                                        <p:cTn id="28" dur="2000" fill="hold"/>
                                        <p:tgtEl>
                                          <p:spTgt spid="44035">
                                            <p:txEl>
                                              <p:pRg st="1" end="1"/>
                                            </p:txEl>
                                          </p:spTgt>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5"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a:extLst>
              <a:ext uri="{FF2B5EF4-FFF2-40B4-BE49-F238E27FC236}">
                <a16:creationId xmlns:a16="http://schemas.microsoft.com/office/drawing/2014/main" id="{7412AA5F-D655-4E2E-8D48-1D46E7232A60}"/>
              </a:ext>
            </a:extLst>
          </p:cNvPr>
          <p:cNvSpPr>
            <a:spLocks noGrp="1" noChangeArrowheads="1"/>
          </p:cNvSpPr>
          <p:nvPr>
            <p:ph type="body" idx="1"/>
          </p:nvPr>
        </p:nvSpPr>
        <p:spPr>
          <a:xfrm>
            <a:off x="685800" y="2057400"/>
            <a:ext cx="7772400" cy="4038600"/>
          </a:xfrm>
        </p:spPr>
        <p:txBody>
          <a:bodyPr/>
          <a:lstStyle/>
          <a:p>
            <a:endParaRPr lang="en-US" altLang="en-US">
              <a:solidFill>
                <a:schemeClr val="bg1"/>
              </a:solidFill>
            </a:endParaRPr>
          </a:p>
          <a:p>
            <a:endParaRPr lang="en-US" altLang="en-US">
              <a:solidFill>
                <a:schemeClr val="bg1"/>
              </a:solidFill>
            </a:endParaRPr>
          </a:p>
          <a:p>
            <a:endParaRPr lang="en-US" altLang="en-US">
              <a:solidFill>
                <a:schemeClr val="bg1"/>
              </a:solidFill>
            </a:endParaRPr>
          </a:p>
          <a:p>
            <a:endParaRPr lang="en-US" altLang="en-US">
              <a:solidFill>
                <a:schemeClr val="bg1"/>
              </a:solidFill>
            </a:endParaRPr>
          </a:p>
          <a:p>
            <a:endParaRPr lang="en-US" altLang="en-US">
              <a:solidFill>
                <a:schemeClr val="bg1"/>
              </a:solidFill>
            </a:endParaRPr>
          </a:p>
          <a:p>
            <a:endParaRPr lang="en-US" altLang="en-US">
              <a:solidFill>
                <a:schemeClr val="bg1"/>
              </a:solidFill>
            </a:endParaRPr>
          </a:p>
          <a:p>
            <a:r>
              <a:rPr lang="en-US" altLang="en-US" b="1">
                <a:solidFill>
                  <a:srgbClr val="FF0000"/>
                </a:solidFill>
              </a:rPr>
              <a:t>Khi bàn về chế độ dân chủ tư sản , V.I.LÊNIN viết: “ chế  độ dân chủ vô sản so với bất cứ chế độ dân chủ tư sản nào , cũng dân chủ hơn gấp nhiều lần” </a:t>
            </a:r>
          </a:p>
        </p:txBody>
      </p:sp>
      <p:pic>
        <p:nvPicPr>
          <p:cNvPr id="145411" name="Picture 3">
            <a:extLst>
              <a:ext uri="{FF2B5EF4-FFF2-40B4-BE49-F238E27FC236}">
                <a16:creationId xmlns:a16="http://schemas.microsoft.com/office/drawing/2014/main" id="{E01DB49F-60EB-4B60-970A-E504DC9B4B3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0"/>
            <a:ext cx="3886200" cy="396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nodeType="clickEffect">
                                  <p:stCondLst>
                                    <p:cond delay="0"/>
                                  </p:stCondLst>
                                  <p:childTnLst>
                                    <p:set>
                                      <p:cBhvr>
                                        <p:cTn id="6" dur="1" fill="hold">
                                          <p:stCondLst>
                                            <p:cond delay="0"/>
                                          </p:stCondLst>
                                        </p:cTn>
                                        <p:tgtEl>
                                          <p:spTgt spid="145411"/>
                                        </p:tgtEl>
                                        <p:attrNameLst>
                                          <p:attrName>style.visibility</p:attrName>
                                        </p:attrNameLst>
                                      </p:cBhvr>
                                      <p:to>
                                        <p:strVal val="visible"/>
                                      </p:to>
                                    </p:set>
                                    <p:anim calcmode="lin" valueType="num">
                                      <p:cBhvr>
                                        <p:cTn id="7" dur="500" fill="hold"/>
                                        <p:tgtEl>
                                          <p:spTgt spid="145411"/>
                                        </p:tgtEl>
                                        <p:attrNameLst>
                                          <p:attrName>ppt_w</p:attrName>
                                        </p:attrNameLst>
                                      </p:cBhvr>
                                      <p:tavLst>
                                        <p:tav tm="0">
                                          <p:val>
                                            <p:fltVal val="0"/>
                                          </p:val>
                                        </p:tav>
                                        <p:tav tm="100000">
                                          <p:val>
                                            <p:strVal val="#ppt_w"/>
                                          </p:val>
                                        </p:tav>
                                      </p:tavLst>
                                    </p:anim>
                                    <p:anim calcmode="lin" valueType="num">
                                      <p:cBhvr>
                                        <p:cTn id="8" dur="500" fill="hold"/>
                                        <p:tgtEl>
                                          <p:spTgt spid="145411"/>
                                        </p:tgtEl>
                                        <p:attrNameLst>
                                          <p:attrName>ppt_h</p:attrName>
                                        </p:attrNameLst>
                                      </p:cBhvr>
                                      <p:tavLst>
                                        <p:tav tm="0">
                                          <p:val>
                                            <p:fltVal val="0"/>
                                          </p:val>
                                        </p:tav>
                                        <p:tav tm="100000">
                                          <p:val>
                                            <p:strVal val="#ppt_h"/>
                                          </p:val>
                                        </p:tav>
                                      </p:tavLst>
                                    </p:anim>
                                    <p:animEffect transition="in" filter="fade">
                                      <p:cBhvr>
                                        <p:cTn id="9" dur="500"/>
                                        <p:tgtEl>
                                          <p:spTgt spid="145411"/>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5" presetClass="entr" presetSubtype="0" fill="hold" nodeType="clickEffect">
                                  <p:stCondLst>
                                    <p:cond delay="0"/>
                                  </p:stCondLst>
                                  <p:childTnLst>
                                    <p:set>
                                      <p:cBhvr>
                                        <p:cTn id="13" dur="1" fill="hold">
                                          <p:stCondLst>
                                            <p:cond delay="0"/>
                                          </p:stCondLst>
                                        </p:cTn>
                                        <p:tgtEl>
                                          <p:spTgt spid="145410">
                                            <p:txEl>
                                              <p:pRg st="6" end="6"/>
                                            </p:txEl>
                                          </p:spTgt>
                                        </p:tgtEl>
                                        <p:attrNameLst>
                                          <p:attrName>style.visibility</p:attrName>
                                        </p:attrNameLst>
                                      </p:cBhvr>
                                      <p:to>
                                        <p:strVal val="visible"/>
                                      </p:to>
                                    </p:set>
                                    <p:anim calcmode="lin" valueType="num">
                                      <p:cBhvr>
                                        <p:cTn id="14" dur="1000" fill="hold"/>
                                        <p:tgtEl>
                                          <p:spTgt spid="145410">
                                            <p:txEl>
                                              <p:pRg st="6" end="6"/>
                                            </p:txEl>
                                          </p:spTgt>
                                        </p:tgtEl>
                                        <p:attrNameLst>
                                          <p:attrName>ppt_w</p:attrName>
                                        </p:attrNameLst>
                                      </p:cBhvr>
                                      <p:tavLst>
                                        <p:tav tm="0">
                                          <p:val>
                                            <p:strVal val="#ppt_w*0.70"/>
                                          </p:val>
                                        </p:tav>
                                        <p:tav tm="100000">
                                          <p:val>
                                            <p:strVal val="#ppt_w"/>
                                          </p:val>
                                        </p:tav>
                                      </p:tavLst>
                                    </p:anim>
                                    <p:anim calcmode="lin" valueType="num">
                                      <p:cBhvr>
                                        <p:cTn id="15" dur="1000" fill="hold"/>
                                        <p:tgtEl>
                                          <p:spTgt spid="145410">
                                            <p:txEl>
                                              <p:pRg st="6" end="6"/>
                                            </p:txEl>
                                          </p:spTgt>
                                        </p:tgtEl>
                                        <p:attrNameLst>
                                          <p:attrName>ppt_h</p:attrName>
                                        </p:attrNameLst>
                                      </p:cBhvr>
                                      <p:tavLst>
                                        <p:tav tm="0">
                                          <p:val>
                                            <p:strVal val="#ppt_h"/>
                                          </p:val>
                                        </p:tav>
                                        <p:tav tm="100000">
                                          <p:val>
                                            <p:strVal val="#ppt_h"/>
                                          </p:val>
                                        </p:tav>
                                      </p:tavLst>
                                    </p:anim>
                                    <p:animEffect transition="in" filter="fade">
                                      <p:cBhvr>
                                        <p:cTn id="16" dur="1000"/>
                                        <p:tgtEl>
                                          <p:spTgt spid="145410">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4">
            <a:extLst>
              <a:ext uri="{FF2B5EF4-FFF2-40B4-BE49-F238E27FC236}">
                <a16:creationId xmlns:a16="http://schemas.microsoft.com/office/drawing/2014/main" id="{C6E1C1A7-FC85-4F1D-A1F6-F362873BD055}"/>
              </a:ext>
            </a:extLst>
          </p:cNvPr>
          <p:cNvSpPr>
            <a:spLocks noGrp="1"/>
          </p:cNvSpPr>
          <p:nvPr>
            <p:ph type="ftr" sz="quarter" idx="11"/>
          </p:nvPr>
        </p:nvSpPr>
        <p:spPr/>
        <p:txBody>
          <a:bodyPr/>
          <a:lstStyle/>
          <a:p>
            <a:pPr>
              <a:defRPr/>
            </a:pPr>
            <a:endParaRPr lang="en-US" dirty="0"/>
          </a:p>
        </p:txBody>
      </p:sp>
      <p:sp>
        <p:nvSpPr>
          <p:cNvPr id="5123" name="Slide Number Placeholder 5">
            <a:extLst>
              <a:ext uri="{FF2B5EF4-FFF2-40B4-BE49-F238E27FC236}">
                <a16:creationId xmlns:a16="http://schemas.microsoft.com/office/drawing/2014/main" id="{3115D1B7-26A9-4139-B80D-98872FFC1D12}"/>
              </a:ext>
            </a:extLst>
          </p:cNvPr>
          <p:cNvSpPr>
            <a:spLocks noGrp="1"/>
          </p:cNvSpPr>
          <p:nvPr>
            <p:ph type="sldNum" sz="quarter" idx="12"/>
          </p:nvPr>
        </p:nvSpPr>
        <p:spPr>
          <a:noFill/>
        </p:spPr>
        <p:txBody>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fld id="{02C5045C-8EE0-46E9-B7F3-A671EF40D090}" type="slidenum">
              <a:rPr lang="en-US" altLang="en-US" sz="1400">
                <a:solidFill>
                  <a:srgbClr val="0000FF"/>
                </a:solidFill>
              </a:rPr>
              <a:pPr eaLnBrk="1" hangingPunct="1"/>
              <a:t>4</a:t>
            </a:fld>
            <a:endParaRPr lang="en-US" altLang="en-US" sz="1400">
              <a:solidFill>
                <a:srgbClr val="0000FF"/>
              </a:solidFill>
            </a:endParaRPr>
          </a:p>
        </p:txBody>
      </p:sp>
      <p:sp>
        <p:nvSpPr>
          <p:cNvPr id="5124" name="Rectangle 2">
            <a:extLst>
              <a:ext uri="{FF2B5EF4-FFF2-40B4-BE49-F238E27FC236}">
                <a16:creationId xmlns:a16="http://schemas.microsoft.com/office/drawing/2014/main" id="{78DD7981-AC5F-4D28-98C0-29151F6541C3}"/>
              </a:ext>
            </a:extLst>
          </p:cNvPr>
          <p:cNvSpPr>
            <a:spLocks noGrp="1" noChangeArrowheads="1"/>
          </p:cNvSpPr>
          <p:nvPr>
            <p:ph type="title"/>
          </p:nvPr>
        </p:nvSpPr>
        <p:spPr/>
        <p:txBody>
          <a:bodyPr/>
          <a:lstStyle/>
          <a:p>
            <a:pPr eaLnBrk="1" hangingPunct="1"/>
            <a:r>
              <a:rPr lang="en-US" altLang="en-US"/>
              <a:t> </a:t>
            </a:r>
          </a:p>
        </p:txBody>
      </p:sp>
      <p:sp>
        <p:nvSpPr>
          <p:cNvPr id="2" name="Rectangle 3">
            <a:extLst>
              <a:ext uri="{FF2B5EF4-FFF2-40B4-BE49-F238E27FC236}">
                <a16:creationId xmlns:a16="http://schemas.microsoft.com/office/drawing/2014/main" id="{5C82AD76-25FB-4371-B728-D71109D16432}"/>
              </a:ext>
            </a:extLst>
          </p:cNvPr>
          <p:cNvSpPr>
            <a:spLocks noGrp="1" noChangeArrowheads="1"/>
          </p:cNvSpPr>
          <p:nvPr>
            <p:ph type="body" idx="1"/>
          </p:nvPr>
        </p:nvSpPr>
        <p:spPr>
          <a:xfrm>
            <a:off x="914400" y="2057400"/>
            <a:ext cx="8229600" cy="4114800"/>
          </a:xfrm>
        </p:spPr>
        <p:txBody>
          <a:bodyPr/>
          <a:lstStyle/>
          <a:p>
            <a:pPr eaLnBrk="1" hangingPunct="1">
              <a:buFontTx/>
              <a:buNone/>
            </a:pPr>
            <a:r>
              <a:rPr lang="en-US" altLang="en-US"/>
              <a:t> </a:t>
            </a:r>
            <a:r>
              <a:rPr lang="en-US" altLang="en-US" b="1"/>
              <a:t>1. Bản chất của nền dân chủ XHCN.</a:t>
            </a:r>
          </a:p>
          <a:p>
            <a:pPr eaLnBrk="1" hangingPunct="1">
              <a:buFontTx/>
              <a:buNone/>
            </a:pPr>
            <a:r>
              <a:rPr lang="en-US" altLang="en-US" b="1"/>
              <a:t>2. Xây dựng nền dân chủ xã hội chủ nghĩa ở Việt Nam</a:t>
            </a:r>
            <a:r>
              <a:rPr lang="en-US" altLang="en-US"/>
              <a:t> </a:t>
            </a:r>
          </a:p>
          <a:p>
            <a:pPr lvl="1" eaLnBrk="1" hangingPunct="1">
              <a:buFontTx/>
              <a:buNone/>
            </a:pPr>
            <a:r>
              <a:rPr lang="en-US" altLang="en-US"/>
              <a:t>a)</a:t>
            </a:r>
            <a:r>
              <a:rPr lang="en-US" altLang="en-US" b="1"/>
              <a:t> </a:t>
            </a:r>
            <a:r>
              <a:rPr lang="en-US" altLang="en-US"/>
              <a:t>Nội dung cơ bản của dân chủ trong lĩnh vực kinh tế.</a:t>
            </a:r>
          </a:p>
          <a:p>
            <a:pPr lvl="1" eaLnBrk="1" hangingPunct="1">
              <a:buFontTx/>
              <a:buNone/>
            </a:pPr>
            <a:r>
              <a:rPr lang="en-US" altLang="en-US"/>
              <a:t>b) Nội dung cơ bản của dân chủ trong lĩnh vực chính trị.</a:t>
            </a:r>
          </a:p>
          <a:p>
            <a:pPr lvl="1" eaLnBrk="1" hangingPunct="1">
              <a:buFontTx/>
              <a:buNone/>
            </a:pPr>
            <a:r>
              <a:rPr lang="en-US" altLang="en-US"/>
              <a:t>c) Nội dung cơ bản của dân chủ trong lĩnh vực văn hoá.</a:t>
            </a:r>
          </a:p>
          <a:p>
            <a:pPr lvl="1" eaLnBrk="1" hangingPunct="1">
              <a:buFontTx/>
              <a:buNone/>
            </a:pPr>
            <a:r>
              <a:rPr lang="en-US" altLang="en-US"/>
              <a:t>d) Nội dung cơ bản của dân chủ trong lĩnh vực xã hội</a:t>
            </a:r>
          </a:p>
          <a:p>
            <a:pPr eaLnBrk="1" hangingPunct="1">
              <a:buFontTx/>
              <a:buNone/>
            </a:pPr>
            <a:r>
              <a:rPr lang="en-US" altLang="en-US" b="1"/>
              <a:t>3. Những hình thức cơ bản của dân chủ</a:t>
            </a:r>
          </a:p>
          <a:p>
            <a:pPr lvl="1" eaLnBrk="1" hangingPunct="1">
              <a:buFontTx/>
              <a:buNone/>
            </a:pPr>
            <a:r>
              <a:rPr lang="en-US" altLang="en-US" b="1"/>
              <a:t>a) </a:t>
            </a:r>
            <a:r>
              <a:rPr lang="en-US" altLang="en-US"/>
              <a:t>Dân chủ trực tiếp.</a:t>
            </a:r>
          </a:p>
          <a:p>
            <a:pPr lvl="1" eaLnBrk="1" hangingPunct="1">
              <a:buFontTx/>
              <a:buNone/>
            </a:pPr>
            <a:r>
              <a:rPr lang="en-US" altLang="en-US"/>
              <a:t>b) Dân chủ gián tiếp (dân chủ đại diện).</a:t>
            </a:r>
          </a:p>
          <a:p>
            <a:pPr algn="just" eaLnBrk="1" hangingPunct="1">
              <a:spcBef>
                <a:spcPct val="0"/>
              </a:spcBef>
              <a:buFontTx/>
              <a:buNone/>
            </a:pPr>
            <a:endParaRPr lang="en-US" altLang="en-US"/>
          </a:p>
        </p:txBody>
      </p:sp>
      <p:sp>
        <p:nvSpPr>
          <p:cNvPr id="3" name="Rectangle 4">
            <a:extLst>
              <a:ext uri="{FF2B5EF4-FFF2-40B4-BE49-F238E27FC236}">
                <a16:creationId xmlns:a16="http://schemas.microsoft.com/office/drawing/2014/main" id="{47CD7B82-D773-4248-9D8D-D30AFCD9EF21}"/>
              </a:ext>
            </a:extLst>
          </p:cNvPr>
          <p:cNvSpPr>
            <a:spLocks noChangeArrowheads="1"/>
          </p:cNvSpPr>
          <p:nvPr/>
        </p:nvSpPr>
        <p:spPr bwMode="auto">
          <a:xfrm>
            <a:off x="381000" y="457200"/>
            <a:ext cx="8229600" cy="1373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ctr" eaLnBrk="1" hangingPunct="1"/>
            <a:r>
              <a:rPr lang="en-US" altLang="en-US" sz="2800" b="1" u="sng">
                <a:solidFill>
                  <a:srgbClr val="FF0000"/>
                </a:solidFill>
                <a:latin typeface="Times New Roman" panose="02020603050405020304" pitchFamily="18" charset="0"/>
              </a:rPr>
              <a:t>Bài 10</a:t>
            </a:r>
            <a:br>
              <a:rPr lang="en-US" altLang="en-US" sz="2800" b="1" i="1">
                <a:solidFill>
                  <a:srgbClr val="FF0000"/>
                </a:solidFill>
                <a:latin typeface="Times New Roman" panose="02020603050405020304" pitchFamily="18" charset="0"/>
              </a:rPr>
            </a:br>
            <a:r>
              <a:rPr lang="en-US" altLang="en-US" sz="2800" b="1" i="1">
                <a:solidFill>
                  <a:srgbClr val="FF0000"/>
                </a:solidFill>
                <a:latin typeface="Times New Roman" panose="02020603050405020304" pitchFamily="18" charset="0"/>
              </a:rPr>
              <a:t>    </a:t>
            </a:r>
            <a:r>
              <a:rPr lang="en-US" altLang="en-US" sz="2800" b="1">
                <a:solidFill>
                  <a:srgbClr val="FF0000"/>
                </a:solidFill>
                <a:latin typeface="Times New Roman" panose="02020603050405020304" pitchFamily="18" charset="0"/>
              </a:rPr>
              <a:t>NỀN DÂN CHỦ XÃ HỘI CHỦ NGHĨA</a:t>
            </a:r>
            <a:br>
              <a:rPr lang="en-US" altLang="en-US" sz="2800" b="1">
                <a:solidFill>
                  <a:srgbClr val="FF0000"/>
                </a:solidFill>
                <a:latin typeface="Times New Roman" panose="02020603050405020304" pitchFamily="18" charset="0"/>
              </a:rPr>
            </a:br>
            <a:r>
              <a:rPr lang="en-US" altLang="en-US" sz="2800" b="1">
                <a:solidFill>
                  <a:srgbClr val="FF0000"/>
                </a:solidFill>
                <a:latin typeface="Times New Roman" panose="02020603050405020304" pitchFamily="18" charset="0"/>
              </a:rPr>
              <a:t>( 2 Tiết )</a:t>
            </a:r>
          </a:p>
        </p:txBody>
      </p:sp>
    </p:spTree>
  </p:cSld>
  <p:clrMapOvr>
    <a:masterClrMapping/>
  </p:clrMapOvr>
  <p:transition spd="slow">
    <p:cov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8" presetClass="entr" presetSubtype="16" fill="hold" grpId="0" nodeType="clickEffect">
                                  <p:stCondLst>
                                    <p:cond delay="0"/>
                                  </p:stCondLst>
                                  <p:childTnLst>
                                    <p:set>
                                      <p:cBhvr>
                                        <p:cTn id="12" dur="1" fill="hold">
                                          <p:stCondLst>
                                            <p:cond delay="0"/>
                                          </p:stCondLst>
                                        </p:cTn>
                                        <p:tgtEl>
                                          <p:spTgt spid="2">
                                            <p:txEl>
                                              <p:pRg st="0" end="0"/>
                                            </p:txEl>
                                          </p:spTgt>
                                        </p:tgtEl>
                                        <p:attrNameLst>
                                          <p:attrName>style.visibility</p:attrName>
                                        </p:attrNameLst>
                                      </p:cBhvr>
                                      <p:to>
                                        <p:strVal val="visible"/>
                                      </p:to>
                                    </p:set>
                                    <p:animEffect transition="in" filter="diamond(in)">
                                      <p:cBhvr>
                                        <p:cTn id="13" dur="2000"/>
                                        <p:tgtEl>
                                          <p:spTgt spid="2">
                                            <p:txEl>
                                              <p:pRg st="0" end="0"/>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8" presetClass="entr" presetSubtype="16" fill="hold" grpId="0" nodeType="clickEffect">
                                  <p:stCondLst>
                                    <p:cond delay="0"/>
                                  </p:stCondLst>
                                  <p:childTnLst>
                                    <p:set>
                                      <p:cBhvr>
                                        <p:cTn id="17" dur="1" fill="hold">
                                          <p:stCondLst>
                                            <p:cond delay="0"/>
                                          </p:stCondLst>
                                        </p:cTn>
                                        <p:tgtEl>
                                          <p:spTgt spid="2">
                                            <p:txEl>
                                              <p:pRg st="1" end="1"/>
                                            </p:txEl>
                                          </p:spTgt>
                                        </p:tgtEl>
                                        <p:attrNameLst>
                                          <p:attrName>style.visibility</p:attrName>
                                        </p:attrNameLst>
                                      </p:cBhvr>
                                      <p:to>
                                        <p:strVal val="visible"/>
                                      </p:to>
                                    </p:set>
                                    <p:animEffect transition="in" filter="diamond(in)">
                                      <p:cBhvr>
                                        <p:cTn id="18" dur="2000"/>
                                        <p:tgtEl>
                                          <p:spTgt spid="2">
                                            <p:txEl>
                                              <p:pRg st="1" end="1"/>
                                            </p:txEl>
                                          </p:spTgt>
                                        </p:tgtEl>
                                      </p:cBhvr>
                                    </p:animEffect>
                                  </p:childTnLst>
                                </p:cTn>
                              </p:par>
                              <p:par>
                                <p:cTn id="19" presetID="8" presetClass="entr" presetSubtype="16" fill="hold" grpId="0" nodeType="with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Effect transition="in" filter="diamond(in)">
                                      <p:cBhvr>
                                        <p:cTn id="21" dur="2000"/>
                                        <p:tgtEl>
                                          <p:spTgt spid="2">
                                            <p:txEl>
                                              <p:pRg st="2" end="2"/>
                                            </p:txEl>
                                          </p:spTgt>
                                        </p:tgtEl>
                                      </p:cBhvr>
                                    </p:animEffect>
                                  </p:childTnLst>
                                </p:cTn>
                              </p:par>
                              <p:par>
                                <p:cTn id="22" presetID="8" presetClass="entr" presetSubtype="16" fill="hold" grpId="0" nodeType="withEffect">
                                  <p:stCondLst>
                                    <p:cond delay="0"/>
                                  </p:stCondLst>
                                  <p:childTnLst>
                                    <p:set>
                                      <p:cBhvr>
                                        <p:cTn id="23" dur="1" fill="hold">
                                          <p:stCondLst>
                                            <p:cond delay="0"/>
                                          </p:stCondLst>
                                        </p:cTn>
                                        <p:tgtEl>
                                          <p:spTgt spid="2">
                                            <p:txEl>
                                              <p:pRg st="3" end="3"/>
                                            </p:txEl>
                                          </p:spTgt>
                                        </p:tgtEl>
                                        <p:attrNameLst>
                                          <p:attrName>style.visibility</p:attrName>
                                        </p:attrNameLst>
                                      </p:cBhvr>
                                      <p:to>
                                        <p:strVal val="visible"/>
                                      </p:to>
                                    </p:set>
                                    <p:animEffect transition="in" filter="diamond(in)">
                                      <p:cBhvr>
                                        <p:cTn id="24" dur="2000"/>
                                        <p:tgtEl>
                                          <p:spTgt spid="2">
                                            <p:txEl>
                                              <p:pRg st="3" end="3"/>
                                            </p:txEl>
                                          </p:spTgt>
                                        </p:tgtEl>
                                      </p:cBhvr>
                                    </p:animEffect>
                                  </p:childTnLst>
                                </p:cTn>
                              </p:par>
                              <p:par>
                                <p:cTn id="25" presetID="8" presetClass="entr" presetSubtype="16" fill="hold" grpId="0" nodeType="with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diamond(in)">
                                      <p:cBhvr>
                                        <p:cTn id="27" dur="2000"/>
                                        <p:tgtEl>
                                          <p:spTgt spid="2">
                                            <p:txEl>
                                              <p:pRg st="4" end="4"/>
                                            </p:txEl>
                                          </p:spTgt>
                                        </p:tgtEl>
                                      </p:cBhvr>
                                    </p:animEffect>
                                  </p:childTnLst>
                                </p:cTn>
                              </p:par>
                              <p:par>
                                <p:cTn id="28" presetID="8" presetClass="entr" presetSubtype="16" fill="hold" grpId="0" nodeType="withEffect">
                                  <p:stCondLst>
                                    <p:cond delay="0"/>
                                  </p:stCondLst>
                                  <p:childTnLst>
                                    <p:set>
                                      <p:cBhvr>
                                        <p:cTn id="29" dur="1" fill="hold">
                                          <p:stCondLst>
                                            <p:cond delay="0"/>
                                          </p:stCondLst>
                                        </p:cTn>
                                        <p:tgtEl>
                                          <p:spTgt spid="2">
                                            <p:txEl>
                                              <p:pRg st="5" end="5"/>
                                            </p:txEl>
                                          </p:spTgt>
                                        </p:tgtEl>
                                        <p:attrNameLst>
                                          <p:attrName>style.visibility</p:attrName>
                                        </p:attrNameLst>
                                      </p:cBhvr>
                                      <p:to>
                                        <p:strVal val="visible"/>
                                      </p:to>
                                    </p:set>
                                    <p:animEffect transition="in" filter="diamond(in)">
                                      <p:cBhvr>
                                        <p:cTn id="30" dur="2000"/>
                                        <p:tgtEl>
                                          <p:spTgt spid="2">
                                            <p:txEl>
                                              <p:pRg st="5" end="5"/>
                                            </p:txEl>
                                          </p:spTgt>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8" presetClass="entr" presetSubtype="16" fill="hold" grpId="0" nodeType="clickEffect">
                                  <p:stCondLst>
                                    <p:cond delay="0"/>
                                  </p:stCondLst>
                                  <p:childTnLst>
                                    <p:set>
                                      <p:cBhvr>
                                        <p:cTn id="34" dur="1" fill="hold">
                                          <p:stCondLst>
                                            <p:cond delay="0"/>
                                          </p:stCondLst>
                                        </p:cTn>
                                        <p:tgtEl>
                                          <p:spTgt spid="2">
                                            <p:txEl>
                                              <p:pRg st="6" end="6"/>
                                            </p:txEl>
                                          </p:spTgt>
                                        </p:tgtEl>
                                        <p:attrNameLst>
                                          <p:attrName>style.visibility</p:attrName>
                                        </p:attrNameLst>
                                      </p:cBhvr>
                                      <p:to>
                                        <p:strVal val="visible"/>
                                      </p:to>
                                    </p:set>
                                    <p:animEffect transition="in" filter="diamond(in)">
                                      <p:cBhvr>
                                        <p:cTn id="35" dur="2000"/>
                                        <p:tgtEl>
                                          <p:spTgt spid="2">
                                            <p:txEl>
                                              <p:pRg st="6" end="6"/>
                                            </p:txEl>
                                          </p:spTgt>
                                        </p:tgtEl>
                                      </p:cBhvr>
                                    </p:animEffect>
                                  </p:childTnLst>
                                </p:cTn>
                              </p:par>
                              <p:par>
                                <p:cTn id="36" presetID="8" presetClass="entr" presetSubtype="16" fill="hold" grpId="0" nodeType="withEffect">
                                  <p:stCondLst>
                                    <p:cond delay="0"/>
                                  </p:stCondLst>
                                  <p:childTnLst>
                                    <p:set>
                                      <p:cBhvr>
                                        <p:cTn id="37" dur="1" fill="hold">
                                          <p:stCondLst>
                                            <p:cond delay="0"/>
                                          </p:stCondLst>
                                        </p:cTn>
                                        <p:tgtEl>
                                          <p:spTgt spid="2">
                                            <p:txEl>
                                              <p:pRg st="7" end="7"/>
                                            </p:txEl>
                                          </p:spTgt>
                                        </p:tgtEl>
                                        <p:attrNameLst>
                                          <p:attrName>style.visibility</p:attrName>
                                        </p:attrNameLst>
                                      </p:cBhvr>
                                      <p:to>
                                        <p:strVal val="visible"/>
                                      </p:to>
                                    </p:set>
                                    <p:animEffect transition="in" filter="diamond(in)">
                                      <p:cBhvr>
                                        <p:cTn id="38" dur="2000"/>
                                        <p:tgtEl>
                                          <p:spTgt spid="2">
                                            <p:txEl>
                                              <p:pRg st="7" end="7"/>
                                            </p:txEl>
                                          </p:spTgt>
                                        </p:tgtEl>
                                      </p:cBhvr>
                                    </p:animEffect>
                                  </p:childTnLst>
                                </p:cTn>
                              </p:par>
                              <p:par>
                                <p:cTn id="39" presetID="8" presetClass="entr" presetSubtype="16" fill="hold" grpId="0" nodeType="withEffect">
                                  <p:stCondLst>
                                    <p:cond delay="0"/>
                                  </p:stCondLst>
                                  <p:childTnLst>
                                    <p:set>
                                      <p:cBhvr>
                                        <p:cTn id="40" dur="1" fill="hold">
                                          <p:stCondLst>
                                            <p:cond delay="0"/>
                                          </p:stCondLst>
                                        </p:cTn>
                                        <p:tgtEl>
                                          <p:spTgt spid="2">
                                            <p:txEl>
                                              <p:pRg st="8" end="8"/>
                                            </p:txEl>
                                          </p:spTgt>
                                        </p:tgtEl>
                                        <p:attrNameLst>
                                          <p:attrName>style.visibility</p:attrName>
                                        </p:attrNameLst>
                                      </p:cBhvr>
                                      <p:to>
                                        <p:strVal val="visible"/>
                                      </p:to>
                                    </p:set>
                                    <p:animEffect transition="in" filter="diamond(in)">
                                      <p:cBhvr>
                                        <p:cTn id="41" dur="2000"/>
                                        <p:tgtEl>
                                          <p:spTgt spid="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71794836-9EB7-406C-A30E-0A0F50BE3E6B}"/>
              </a:ext>
            </a:extLst>
          </p:cNvPr>
          <p:cNvSpPr>
            <a:spLocks noGrp="1"/>
          </p:cNvSpPr>
          <p:nvPr>
            <p:ph type="ftr" sz="quarter" idx="11"/>
          </p:nvPr>
        </p:nvSpPr>
        <p:spPr/>
        <p:txBody>
          <a:bodyPr/>
          <a:lstStyle/>
          <a:p>
            <a:pPr>
              <a:defRPr/>
            </a:pPr>
            <a:endParaRPr lang="en-US" dirty="0"/>
          </a:p>
        </p:txBody>
      </p:sp>
      <p:sp>
        <p:nvSpPr>
          <p:cNvPr id="6147" name="Slide Number Placeholder 5">
            <a:extLst>
              <a:ext uri="{FF2B5EF4-FFF2-40B4-BE49-F238E27FC236}">
                <a16:creationId xmlns:a16="http://schemas.microsoft.com/office/drawing/2014/main" id="{123CA0D3-26FB-4E9A-81BD-1AB826022C9C}"/>
              </a:ext>
            </a:extLst>
          </p:cNvPr>
          <p:cNvSpPr>
            <a:spLocks noGrp="1"/>
          </p:cNvSpPr>
          <p:nvPr>
            <p:ph type="sldNum" sz="quarter" idx="12"/>
          </p:nvPr>
        </p:nvSpPr>
        <p:spPr>
          <a:noFill/>
        </p:spPr>
        <p:txBody>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fld id="{6A9F2197-B4ED-46E0-8ACA-45682934CEA8}" type="slidenum">
              <a:rPr lang="en-US" altLang="en-US" sz="1400">
                <a:solidFill>
                  <a:srgbClr val="0000FF"/>
                </a:solidFill>
              </a:rPr>
              <a:pPr eaLnBrk="1" hangingPunct="1"/>
              <a:t>5</a:t>
            </a:fld>
            <a:endParaRPr lang="en-US" altLang="en-US" sz="1400">
              <a:solidFill>
                <a:srgbClr val="0000FF"/>
              </a:solidFill>
            </a:endParaRPr>
          </a:p>
        </p:txBody>
      </p:sp>
      <p:sp>
        <p:nvSpPr>
          <p:cNvPr id="6146" name="Rectangle 2">
            <a:extLst>
              <a:ext uri="{FF2B5EF4-FFF2-40B4-BE49-F238E27FC236}">
                <a16:creationId xmlns:a16="http://schemas.microsoft.com/office/drawing/2014/main" id="{711CC8ED-15BF-45D1-B984-379ACBCD4034}"/>
              </a:ext>
            </a:extLst>
          </p:cNvPr>
          <p:cNvSpPr>
            <a:spLocks noGrp="1" noChangeArrowheads="1"/>
          </p:cNvSpPr>
          <p:nvPr>
            <p:ph type="title"/>
          </p:nvPr>
        </p:nvSpPr>
        <p:spPr/>
        <p:txBody>
          <a:bodyPr/>
          <a:lstStyle/>
          <a:p>
            <a:pPr eaLnBrk="1" hangingPunct="1"/>
            <a:r>
              <a:rPr lang="en-US" altLang="en-US" sz="2400" u="sng"/>
              <a:t>Bài 10</a:t>
            </a:r>
            <a:br>
              <a:rPr lang="en-US" altLang="en-US" sz="2400" i="1"/>
            </a:br>
            <a:r>
              <a:rPr lang="en-US" altLang="en-US" sz="2400" i="1"/>
              <a:t>    </a:t>
            </a:r>
            <a:r>
              <a:rPr lang="en-US" altLang="en-US" sz="2400"/>
              <a:t>NỀN DÂN CHỦ XÃ HỘI CHỦ NGHĨA</a:t>
            </a:r>
            <a:br>
              <a:rPr lang="en-US" altLang="en-US" sz="2400"/>
            </a:br>
            <a:r>
              <a:rPr lang="en-US" altLang="en-US" sz="2400"/>
              <a:t>( Tiết 1 )</a:t>
            </a:r>
          </a:p>
        </p:txBody>
      </p:sp>
      <p:sp>
        <p:nvSpPr>
          <p:cNvPr id="2" name="Rectangle 3">
            <a:extLst>
              <a:ext uri="{FF2B5EF4-FFF2-40B4-BE49-F238E27FC236}">
                <a16:creationId xmlns:a16="http://schemas.microsoft.com/office/drawing/2014/main" id="{B428E8A6-2B18-4FBD-9D03-1ECC0A1C7D92}"/>
              </a:ext>
            </a:extLst>
          </p:cNvPr>
          <p:cNvSpPr>
            <a:spLocks noGrp="1" noChangeArrowheads="1"/>
          </p:cNvSpPr>
          <p:nvPr>
            <p:ph type="body" idx="1"/>
          </p:nvPr>
        </p:nvSpPr>
        <p:spPr/>
        <p:txBody>
          <a:bodyPr/>
          <a:lstStyle/>
          <a:p>
            <a:pPr eaLnBrk="1" hangingPunct="1">
              <a:buFontTx/>
              <a:buNone/>
            </a:pPr>
            <a:r>
              <a:rPr lang="en-US" altLang="en-US" b="1">
                <a:hlinkClick r:id="rId2" action="ppaction://hlinksldjump"/>
              </a:rPr>
              <a:t>1.Bản chất của nền dân chủ xã hội chủ nghĩa</a:t>
            </a:r>
            <a:r>
              <a:rPr lang="en-US" altLang="en-US">
                <a:hlinkClick r:id="rId2" action="ppaction://hlinksldjump"/>
              </a:rPr>
              <a:t> </a:t>
            </a:r>
            <a:endParaRPr lang="en-US" altLang="en-US"/>
          </a:p>
          <a:p>
            <a:pPr eaLnBrk="1" hangingPunct="1">
              <a:buFontTx/>
              <a:buNone/>
            </a:pPr>
            <a:r>
              <a:rPr lang="en-US" altLang="en-US" b="1" i="1"/>
              <a:t>a. Khái niệm dân chủ.</a:t>
            </a:r>
          </a:p>
          <a:p>
            <a:pPr eaLnBrk="1" hangingPunct="1">
              <a:buFontTx/>
              <a:buNone/>
            </a:pPr>
            <a:r>
              <a:rPr lang="en-US" altLang="en-US" b="1" i="1"/>
              <a:t>b. Bản chất của nền dân chủ xã hội chủ nghĩa</a:t>
            </a:r>
            <a:r>
              <a:rPr lang="en-US" altLang="en-US"/>
              <a:t> </a:t>
            </a:r>
          </a:p>
          <a:p>
            <a:pPr eaLnBrk="1" hangingPunct="1">
              <a:buFontTx/>
              <a:buNone/>
            </a:pPr>
            <a:r>
              <a:rPr lang="en-US" altLang="en-US" b="1">
                <a:hlinkClick r:id="rId3" action="ppaction://hlinksldjump"/>
              </a:rPr>
              <a:t>2. Xây dựng nền dân chủ XHCN ở Việt Nam</a:t>
            </a:r>
            <a:endParaRPr lang="en-US" altLang="en-US" b="1"/>
          </a:p>
          <a:p>
            <a:pPr eaLnBrk="1" hangingPunct="1">
              <a:buFontTx/>
              <a:buNone/>
            </a:pPr>
            <a:r>
              <a:rPr lang="en-US" altLang="en-US" b="1" i="1"/>
              <a:t>a. Nội dung cơ bản của dân chủ trong lĩnh vực kinh tế</a:t>
            </a:r>
          </a:p>
          <a:p>
            <a:pPr eaLnBrk="1" hangingPunct="1">
              <a:buFontTx/>
              <a:buNone/>
            </a:pPr>
            <a:r>
              <a:rPr lang="en-US" altLang="en-US" b="1" i="1"/>
              <a:t>b. Nội dung cơ bản của dân chủ trong lĩnh vực chính trị</a:t>
            </a:r>
            <a:r>
              <a:rPr lang="en-US" altLang="en-US"/>
              <a:t> </a:t>
            </a:r>
          </a:p>
          <a:p>
            <a:pPr eaLnBrk="1" hangingPunct="1">
              <a:buFontTx/>
              <a:buNone/>
            </a:pPr>
            <a:r>
              <a:rPr lang="en-US" altLang="en-US" b="1" i="1"/>
              <a:t>c. Nội dung cơ bản của dân chủ trong lĩnh vực văn hóa</a:t>
            </a:r>
          </a:p>
          <a:p>
            <a:pPr eaLnBrk="1" hangingPunct="1">
              <a:buFontTx/>
              <a:buNone/>
            </a:pPr>
            <a:r>
              <a:rPr lang="en-US" altLang="en-US" b="1" i="1"/>
              <a:t>d. Nội dung cơ bản của dân chủ trong lĩnh vực xã hội</a:t>
            </a:r>
          </a:p>
          <a:p>
            <a:pPr eaLnBrk="1" hangingPunct="1">
              <a:buFontTx/>
              <a:buNone/>
            </a:pPr>
            <a:endParaRPr lang="en-US" altLang="en-US" b="1" i="1"/>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blinds(horizontal)">
                                      <p:cBhvr>
                                        <p:cTn id="7" dur="500"/>
                                        <p:tgtEl>
                                          <p:spTgt spid="614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checkerboard(across)">
                                      <p:cBhvr>
                                        <p:cTn id="12" dur="500"/>
                                        <p:tgtEl>
                                          <p:spTgt spid="2">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Effect transition="in" filter="checkerboard(across)">
                                      <p:cBhvr>
                                        <p:cTn id="17" dur="500"/>
                                        <p:tgtEl>
                                          <p:spTgt spid="2">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2">
                                            <p:txEl>
                                              <p:pRg st="2" end="2"/>
                                            </p:txEl>
                                          </p:spTgt>
                                        </p:tgtEl>
                                        <p:attrNameLst>
                                          <p:attrName>style.visibility</p:attrName>
                                        </p:attrNameLst>
                                      </p:cBhvr>
                                      <p:to>
                                        <p:strVal val="visible"/>
                                      </p:to>
                                    </p:set>
                                    <p:animEffect transition="in" filter="checkerboard(across)">
                                      <p:cBhvr>
                                        <p:cTn id="22" dur="500"/>
                                        <p:tgtEl>
                                          <p:spTgt spid="2">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2">
                                            <p:txEl>
                                              <p:pRg st="3" end="3"/>
                                            </p:txEl>
                                          </p:spTgt>
                                        </p:tgtEl>
                                        <p:attrNameLst>
                                          <p:attrName>style.visibility</p:attrName>
                                        </p:attrNameLst>
                                      </p:cBhvr>
                                      <p:to>
                                        <p:strVal val="visible"/>
                                      </p:to>
                                    </p:set>
                                    <p:animEffect transition="in" filter="checkerboard(across)">
                                      <p:cBhvr>
                                        <p:cTn id="27" dur="500"/>
                                        <p:tgtEl>
                                          <p:spTgt spid="2">
                                            <p:txEl>
                                              <p:pRg st="3" end="3"/>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5" presetClass="entr" presetSubtype="10" fill="hold" grpId="0" nodeType="clickEffect">
                                  <p:stCondLst>
                                    <p:cond delay="0"/>
                                  </p:stCondLst>
                                  <p:childTnLst>
                                    <p:set>
                                      <p:cBhvr>
                                        <p:cTn id="31" dur="1" fill="hold">
                                          <p:stCondLst>
                                            <p:cond delay="0"/>
                                          </p:stCondLst>
                                        </p:cTn>
                                        <p:tgtEl>
                                          <p:spTgt spid="2">
                                            <p:txEl>
                                              <p:pRg st="4" end="4"/>
                                            </p:txEl>
                                          </p:spTgt>
                                        </p:tgtEl>
                                        <p:attrNameLst>
                                          <p:attrName>style.visibility</p:attrName>
                                        </p:attrNameLst>
                                      </p:cBhvr>
                                      <p:to>
                                        <p:strVal val="visible"/>
                                      </p:to>
                                    </p:set>
                                    <p:animEffect transition="in" filter="checkerboard(across)">
                                      <p:cBhvr>
                                        <p:cTn id="32" dur="500"/>
                                        <p:tgtEl>
                                          <p:spTgt spid="2">
                                            <p:txEl>
                                              <p:pRg st="4" end="4"/>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5" presetClass="entr" presetSubtype="10" fill="hold" grpId="0" nodeType="clickEffect">
                                  <p:stCondLst>
                                    <p:cond delay="0"/>
                                  </p:stCondLst>
                                  <p:childTnLst>
                                    <p:set>
                                      <p:cBhvr>
                                        <p:cTn id="36" dur="1" fill="hold">
                                          <p:stCondLst>
                                            <p:cond delay="0"/>
                                          </p:stCondLst>
                                        </p:cTn>
                                        <p:tgtEl>
                                          <p:spTgt spid="2">
                                            <p:txEl>
                                              <p:pRg st="5" end="5"/>
                                            </p:txEl>
                                          </p:spTgt>
                                        </p:tgtEl>
                                        <p:attrNameLst>
                                          <p:attrName>style.visibility</p:attrName>
                                        </p:attrNameLst>
                                      </p:cBhvr>
                                      <p:to>
                                        <p:strVal val="visible"/>
                                      </p:to>
                                    </p:set>
                                    <p:animEffect transition="in" filter="checkerboard(across)">
                                      <p:cBhvr>
                                        <p:cTn id="37" dur="500"/>
                                        <p:tgtEl>
                                          <p:spTgt spid="2">
                                            <p:txEl>
                                              <p:pRg st="5" end="5"/>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5" presetClass="entr" presetSubtype="10" fill="hold" grpId="0" nodeType="clickEffect">
                                  <p:stCondLst>
                                    <p:cond delay="0"/>
                                  </p:stCondLst>
                                  <p:childTnLst>
                                    <p:set>
                                      <p:cBhvr>
                                        <p:cTn id="41" dur="1" fill="hold">
                                          <p:stCondLst>
                                            <p:cond delay="0"/>
                                          </p:stCondLst>
                                        </p:cTn>
                                        <p:tgtEl>
                                          <p:spTgt spid="2">
                                            <p:txEl>
                                              <p:pRg st="6" end="6"/>
                                            </p:txEl>
                                          </p:spTgt>
                                        </p:tgtEl>
                                        <p:attrNameLst>
                                          <p:attrName>style.visibility</p:attrName>
                                        </p:attrNameLst>
                                      </p:cBhvr>
                                      <p:to>
                                        <p:strVal val="visible"/>
                                      </p:to>
                                    </p:set>
                                    <p:animEffect transition="in" filter="checkerboard(across)">
                                      <p:cBhvr>
                                        <p:cTn id="42" dur="500"/>
                                        <p:tgtEl>
                                          <p:spTgt spid="2">
                                            <p:txEl>
                                              <p:pRg st="6" end="6"/>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5" presetClass="entr" presetSubtype="10" fill="hold" grpId="0" nodeType="clickEffect">
                                  <p:stCondLst>
                                    <p:cond delay="0"/>
                                  </p:stCondLst>
                                  <p:childTnLst>
                                    <p:set>
                                      <p:cBhvr>
                                        <p:cTn id="46" dur="1" fill="hold">
                                          <p:stCondLst>
                                            <p:cond delay="0"/>
                                          </p:stCondLst>
                                        </p:cTn>
                                        <p:tgtEl>
                                          <p:spTgt spid="2">
                                            <p:txEl>
                                              <p:pRg st="7" end="7"/>
                                            </p:txEl>
                                          </p:spTgt>
                                        </p:tgtEl>
                                        <p:attrNameLst>
                                          <p:attrName>style.visibility</p:attrName>
                                        </p:attrNameLst>
                                      </p:cBhvr>
                                      <p:to>
                                        <p:strVal val="visible"/>
                                      </p:to>
                                    </p:set>
                                    <p:animEffect transition="in" filter="checkerboard(across)">
                                      <p:cBhvr>
                                        <p:cTn id="47"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6" grpId="0"/>
      <p:bldP spid="2"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FC131E45-ECF2-4D0E-838E-AFC644F297DD}"/>
              </a:ext>
            </a:extLst>
          </p:cNvPr>
          <p:cNvSpPr>
            <a:spLocks noGrp="1" noChangeArrowheads="1"/>
          </p:cNvSpPr>
          <p:nvPr>
            <p:ph type="title"/>
          </p:nvPr>
        </p:nvSpPr>
        <p:spPr>
          <a:xfrm>
            <a:off x="457200" y="152400"/>
            <a:ext cx="8229600" cy="1143000"/>
          </a:xfrm>
        </p:spPr>
        <p:txBody>
          <a:bodyPr/>
          <a:lstStyle/>
          <a:p>
            <a:br>
              <a:rPr lang="en-US" altLang="en-US" sz="4000"/>
            </a:br>
            <a:endParaRPr lang="en-US" altLang="en-US" sz="4000"/>
          </a:p>
        </p:txBody>
      </p:sp>
      <p:sp>
        <p:nvSpPr>
          <p:cNvPr id="84995" name="Rectangle 3">
            <a:extLst>
              <a:ext uri="{FF2B5EF4-FFF2-40B4-BE49-F238E27FC236}">
                <a16:creationId xmlns:a16="http://schemas.microsoft.com/office/drawing/2014/main" id="{4556BEE8-BF38-4BC8-9DF7-4B5D506816F6}"/>
              </a:ext>
            </a:extLst>
          </p:cNvPr>
          <p:cNvSpPr>
            <a:spLocks noGrp="1" noChangeArrowheads="1"/>
          </p:cNvSpPr>
          <p:nvPr>
            <p:ph type="body" idx="1"/>
          </p:nvPr>
        </p:nvSpPr>
        <p:spPr>
          <a:xfrm>
            <a:off x="381000" y="1066800"/>
            <a:ext cx="8153400" cy="5486400"/>
          </a:xfrm>
        </p:spPr>
        <p:txBody>
          <a:bodyPr/>
          <a:lstStyle/>
          <a:p>
            <a:pPr>
              <a:lnSpc>
                <a:spcPct val="90000"/>
              </a:lnSpc>
              <a:buClr>
                <a:schemeClr val="tx1"/>
              </a:buClr>
              <a:buFont typeface="Wingdings" pitchFamily="2" charset="2"/>
              <a:buChar char="v"/>
              <a:defRPr/>
            </a:pPr>
            <a:r>
              <a:rPr lang="en-US" sz="3600" b="1" i="1" dirty="0" err="1"/>
              <a:t>X</a:t>
            </a:r>
            <a:r>
              <a:rPr lang="en-US" b="1" i="1" dirty="0" err="1"/>
              <a:t>ã</a:t>
            </a:r>
            <a:r>
              <a:rPr lang="en-US" b="1" i="1" dirty="0"/>
              <a:t> </a:t>
            </a:r>
            <a:r>
              <a:rPr lang="en-US" b="1" i="1" dirty="0" err="1"/>
              <a:t>hội</a:t>
            </a:r>
            <a:r>
              <a:rPr lang="en-US" b="1" i="1" dirty="0"/>
              <a:t> </a:t>
            </a:r>
            <a:r>
              <a:rPr lang="en-US" b="1" i="1" dirty="0" err="1"/>
              <a:t>nguyên</a:t>
            </a:r>
            <a:r>
              <a:rPr lang="en-US" b="1" i="1" dirty="0"/>
              <a:t> </a:t>
            </a:r>
            <a:r>
              <a:rPr lang="en-US" b="1" i="1" dirty="0" err="1"/>
              <a:t>thuỷ:việc</a:t>
            </a:r>
            <a:r>
              <a:rPr lang="en-US" b="1" i="1" dirty="0"/>
              <a:t> </a:t>
            </a:r>
            <a:r>
              <a:rPr lang="en-US" b="1" i="1" dirty="0" err="1"/>
              <a:t>cử</a:t>
            </a:r>
            <a:r>
              <a:rPr lang="en-US" b="1" i="1" dirty="0"/>
              <a:t> </a:t>
            </a:r>
            <a:r>
              <a:rPr lang="en-US" b="1" i="1" dirty="0" err="1"/>
              <a:t>ra</a:t>
            </a:r>
            <a:r>
              <a:rPr lang="en-US" b="1" i="1" dirty="0"/>
              <a:t> </a:t>
            </a:r>
            <a:r>
              <a:rPr lang="en-US" b="1" i="1" dirty="0" err="1"/>
              <a:t>và</a:t>
            </a:r>
            <a:r>
              <a:rPr lang="en-US" b="1" i="1" dirty="0"/>
              <a:t> </a:t>
            </a:r>
            <a:r>
              <a:rPr lang="en-US" b="1" i="1" dirty="0" err="1"/>
              <a:t>phế</a:t>
            </a:r>
            <a:r>
              <a:rPr lang="en-US" b="1" i="1" dirty="0"/>
              <a:t> </a:t>
            </a:r>
            <a:r>
              <a:rPr lang="en-US" b="1" i="1" dirty="0" err="1"/>
              <a:t>bỏ</a:t>
            </a:r>
            <a:r>
              <a:rPr lang="en-US" b="1" i="1" dirty="0"/>
              <a:t> </a:t>
            </a:r>
            <a:r>
              <a:rPr lang="en-US" b="1" i="1" dirty="0" err="1"/>
              <a:t>người</a:t>
            </a:r>
            <a:r>
              <a:rPr lang="en-US" b="1" i="1" dirty="0"/>
              <a:t> </a:t>
            </a:r>
            <a:r>
              <a:rPr lang="en-US" b="1" i="1" dirty="0" err="1"/>
              <a:t>đứng</a:t>
            </a:r>
            <a:r>
              <a:rPr lang="en-US" b="1" i="1" dirty="0"/>
              <a:t> </a:t>
            </a:r>
            <a:r>
              <a:rPr lang="en-US" b="1" i="1" dirty="0" err="1"/>
              <a:t>đầu”là</a:t>
            </a:r>
            <a:r>
              <a:rPr lang="en-US" b="1" i="1" dirty="0"/>
              <a:t> do </a:t>
            </a:r>
            <a:r>
              <a:rPr lang="en-US" b="1" i="1" dirty="0" err="1"/>
              <a:t>quyền</a:t>
            </a:r>
            <a:r>
              <a:rPr lang="en-US" b="1" i="1" dirty="0"/>
              <a:t> </a:t>
            </a:r>
            <a:r>
              <a:rPr lang="en-US" b="1" i="1" dirty="0" err="1"/>
              <a:t>và</a:t>
            </a:r>
            <a:r>
              <a:rPr lang="en-US" b="1" i="1" dirty="0"/>
              <a:t> </a:t>
            </a:r>
            <a:r>
              <a:rPr lang="en-US" b="1" i="1" dirty="0" err="1"/>
              <a:t>sức</a:t>
            </a:r>
            <a:r>
              <a:rPr lang="en-US" b="1" i="1" dirty="0"/>
              <a:t> </a:t>
            </a:r>
            <a:r>
              <a:rPr lang="en-US" b="1" i="1" dirty="0" err="1"/>
              <a:t>lực</a:t>
            </a:r>
            <a:r>
              <a:rPr lang="en-US" b="1" i="1" dirty="0"/>
              <a:t> </a:t>
            </a:r>
            <a:r>
              <a:rPr lang="en-US" b="1" i="1" dirty="0" err="1"/>
              <a:t>của</a:t>
            </a:r>
            <a:r>
              <a:rPr lang="en-US" b="1" i="1" dirty="0"/>
              <a:t> </a:t>
            </a:r>
            <a:r>
              <a:rPr lang="en-US" b="1" i="1" dirty="0" err="1"/>
              <a:t>dân</a:t>
            </a:r>
            <a:r>
              <a:rPr lang="en-US" b="1" i="1" dirty="0"/>
              <a:t>”</a:t>
            </a:r>
          </a:p>
          <a:p>
            <a:pPr>
              <a:lnSpc>
                <a:spcPct val="90000"/>
              </a:lnSpc>
              <a:buClr>
                <a:schemeClr val="tx1"/>
              </a:buClr>
              <a:buFont typeface="Wingdings" pitchFamily="2" charset="2"/>
              <a:buChar char="v"/>
              <a:defRPr/>
            </a:pPr>
            <a:endParaRPr lang="en-US" b="1" i="1" dirty="0"/>
          </a:p>
          <a:p>
            <a:pPr>
              <a:lnSpc>
                <a:spcPct val="90000"/>
              </a:lnSpc>
              <a:buClr>
                <a:schemeClr val="tx1"/>
              </a:buClr>
              <a:buFont typeface="Wingdings" pitchFamily="2" charset="2"/>
              <a:buChar char="v"/>
              <a:defRPr/>
            </a:pPr>
            <a:r>
              <a:rPr lang="en-US" b="1" i="1" dirty="0"/>
              <a:t>Theo </a:t>
            </a:r>
            <a:r>
              <a:rPr lang="en-US" b="1" i="1" dirty="0" err="1"/>
              <a:t>tiếng</a:t>
            </a:r>
            <a:r>
              <a:rPr lang="en-US" b="1" i="1" dirty="0"/>
              <a:t> </a:t>
            </a:r>
            <a:r>
              <a:rPr lang="en-US" b="1" i="1" dirty="0" err="1"/>
              <a:t>Hy</a:t>
            </a:r>
            <a:r>
              <a:rPr lang="en-US" b="1" i="1" dirty="0"/>
              <a:t> </a:t>
            </a:r>
            <a:r>
              <a:rPr lang="en-US" b="1" i="1" dirty="0" err="1"/>
              <a:t>Lạp</a:t>
            </a:r>
            <a:r>
              <a:rPr lang="en-US" b="1" i="1" dirty="0"/>
              <a:t> </a:t>
            </a:r>
            <a:r>
              <a:rPr lang="en-US" b="1" i="1" dirty="0" err="1"/>
              <a:t>cổ</a:t>
            </a:r>
            <a:r>
              <a:rPr lang="en-US" b="1" i="1" dirty="0"/>
              <a:t> </a:t>
            </a:r>
            <a:r>
              <a:rPr lang="en-US" b="1" i="1" dirty="0" err="1"/>
              <a:t>đại</a:t>
            </a:r>
            <a:r>
              <a:rPr lang="en-US" b="1" i="1" dirty="0"/>
              <a:t>: </a:t>
            </a:r>
          </a:p>
          <a:p>
            <a:pPr>
              <a:lnSpc>
                <a:spcPct val="90000"/>
              </a:lnSpc>
              <a:buFontTx/>
              <a:buNone/>
              <a:defRPr/>
            </a:pPr>
            <a:r>
              <a:rPr lang="en-US" b="1" i="1" dirty="0"/>
              <a:t>           “ demos” – </a:t>
            </a:r>
            <a:r>
              <a:rPr lang="en-US" b="1" i="1" dirty="0" err="1"/>
              <a:t>dân</a:t>
            </a:r>
            <a:endParaRPr lang="en-US" b="1" i="1" dirty="0"/>
          </a:p>
          <a:p>
            <a:pPr>
              <a:lnSpc>
                <a:spcPct val="90000"/>
              </a:lnSpc>
              <a:buFontTx/>
              <a:buNone/>
              <a:defRPr/>
            </a:pPr>
            <a:r>
              <a:rPr lang="en-US" b="1" i="1" dirty="0"/>
              <a:t>          “</a:t>
            </a:r>
            <a:r>
              <a:rPr lang="en-US" b="1" i="1" dirty="0" err="1"/>
              <a:t>kratos</a:t>
            </a:r>
            <a:r>
              <a:rPr lang="en-US" b="1" i="1" dirty="0"/>
              <a:t>” - </a:t>
            </a:r>
            <a:r>
              <a:rPr lang="en-US" b="1" i="1" dirty="0" err="1"/>
              <a:t>quyền</a:t>
            </a:r>
            <a:r>
              <a:rPr lang="en-US" b="1" i="1" dirty="0"/>
              <a:t> </a:t>
            </a:r>
            <a:r>
              <a:rPr lang="en-US" b="1" i="1" dirty="0" err="1"/>
              <a:t>lực</a:t>
            </a:r>
            <a:endParaRPr lang="en-US" sz="3600" b="1" i="1" dirty="0"/>
          </a:p>
          <a:p>
            <a:pPr marL="0" indent="0">
              <a:lnSpc>
                <a:spcPct val="90000"/>
              </a:lnSpc>
              <a:buFontTx/>
              <a:buNone/>
              <a:defRPr/>
            </a:pPr>
            <a:endParaRPr lang="en-US" sz="3600" b="1" i="1" dirty="0"/>
          </a:p>
          <a:p>
            <a:pPr>
              <a:lnSpc>
                <a:spcPct val="90000"/>
              </a:lnSpc>
              <a:defRPr/>
            </a:pPr>
            <a:endParaRPr lang="en-US" sz="3600" b="1" i="1" dirty="0"/>
          </a:p>
          <a:p>
            <a:pPr marL="0" indent="0">
              <a:lnSpc>
                <a:spcPct val="90000"/>
              </a:lnSpc>
              <a:buFontTx/>
              <a:buNone/>
              <a:defRPr/>
            </a:pPr>
            <a:endParaRPr lang="en-US" sz="3600" b="1" i="1" dirty="0"/>
          </a:p>
          <a:p>
            <a:pPr>
              <a:lnSpc>
                <a:spcPct val="90000"/>
              </a:lnSpc>
              <a:defRPr/>
            </a:pPr>
            <a:endParaRPr lang="en-US" sz="3600" b="1" i="1" dirty="0"/>
          </a:p>
          <a:p>
            <a:pPr>
              <a:lnSpc>
                <a:spcPct val="90000"/>
              </a:lnSpc>
              <a:defRPr/>
            </a:pPr>
            <a:endParaRPr lang="en-US" dirty="0"/>
          </a:p>
        </p:txBody>
      </p:sp>
      <p:sp>
        <p:nvSpPr>
          <p:cNvPr id="84997" name="AutoShape 5">
            <a:extLst>
              <a:ext uri="{FF2B5EF4-FFF2-40B4-BE49-F238E27FC236}">
                <a16:creationId xmlns:a16="http://schemas.microsoft.com/office/drawing/2014/main" id="{F8C0125E-7210-4BD3-9747-7390B44DE536}"/>
              </a:ext>
            </a:extLst>
          </p:cNvPr>
          <p:cNvSpPr>
            <a:spLocks/>
          </p:cNvSpPr>
          <p:nvPr/>
        </p:nvSpPr>
        <p:spPr bwMode="auto">
          <a:xfrm>
            <a:off x="4191000" y="2514600"/>
            <a:ext cx="457200" cy="914400"/>
          </a:xfrm>
          <a:prstGeom prst="rightBrace">
            <a:avLst>
              <a:gd name="adj1" fmla="val 16667"/>
              <a:gd name="adj2" fmla="val 50000"/>
            </a:avLst>
          </a:prstGeom>
          <a:noFill/>
          <a:ln w="9525">
            <a:solidFill>
              <a:schemeClr val="tx1"/>
            </a:solidFill>
            <a:round/>
            <a:headEnd/>
            <a:tailEnd/>
          </a:ln>
          <a:effectLst/>
          <a:extLst>
            <a:ext uri="{909E8E84-426E-40DD-AFC4-6F175D3DCCD1}">
              <a14:hiddenFill xmlns:a14="http://schemas.microsoft.com/office/drawing/2010/main">
                <a:solidFill>
                  <a:schemeClr val="tx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endParaRPr lang="en-US" altLang="en-US"/>
          </a:p>
        </p:txBody>
      </p:sp>
      <p:sp>
        <p:nvSpPr>
          <p:cNvPr id="84998" name="Text Box 6">
            <a:extLst>
              <a:ext uri="{FF2B5EF4-FFF2-40B4-BE49-F238E27FC236}">
                <a16:creationId xmlns:a16="http://schemas.microsoft.com/office/drawing/2014/main" id="{0291F6EE-09A2-46FF-93B1-E4D72F4E3E28}"/>
              </a:ext>
            </a:extLst>
          </p:cNvPr>
          <p:cNvSpPr txBox="1">
            <a:spLocks noChangeArrowheads="1"/>
          </p:cNvSpPr>
          <p:nvPr/>
        </p:nvSpPr>
        <p:spPr bwMode="auto">
          <a:xfrm>
            <a:off x="4495800" y="2616200"/>
            <a:ext cx="4419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defRPr/>
            </a:pPr>
            <a:r>
              <a:rPr lang="en-US" sz="3600" b="1" dirty="0" err="1">
                <a:solidFill>
                  <a:srgbClr val="FF0000"/>
                </a:solidFill>
                <a:effectLst>
                  <a:outerShdw blurRad="38100" dist="38100" dir="2700000" algn="tl">
                    <a:srgbClr val="C0C0C0"/>
                  </a:outerShdw>
                </a:effectLst>
                <a:latin typeface="Arial" charset="0"/>
              </a:rPr>
              <a:t>Quyền</a:t>
            </a:r>
            <a:r>
              <a:rPr lang="en-US" sz="3600" b="1" dirty="0">
                <a:solidFill>
                  <a:srgbClr val="FF0000"/>
                </a:solidFill>
                <a:effectLst>
                  <a:outerShdw blurRad="38100" dist="38100" dir="2700000" algn="tl">
                    <a:srgbClr val="C0C0C0"/>
                  </a:outerShdw>
                </a:effectLst>
                <a:latin typeface="Arial" charset="0"/>
              </a:rPr>
              <a:t> </a:t>
            </a:r>
            <a:r>
              <a:rPr lang="en-US" sz="3600" b="1" dirty="0" err="1">
                <a:solidFill>
                  <a:srgbClr val="FF0000"/>
                </a:solidFill>
                <a:effectLst>
                  <a:outerShdw blurRad="38100" dist="38100" dir="2700000" algn="tl">
                    <a:srgbClr val="C0C0C0"/>
                  </a:outerShdw>
                </a:effectLst>
                <a:latin typeface="Arial" charset="0"/>
              </a:rPr>
              <a:t>lực</a:t>
            </a:r>
            <a:r>
              <a:rPr lang="en-US" sz="3600" b="1" dirty="0">
                <a:solidFill>
                  <a:srgbClr val="FF0000"/>
                </a:solidFill>
                <a:effectLst>
                  <a:outerShdw blurRad="38100" dist="38100" dir="2700000" algn="tl">
                    <a:srgbClr val="C0C0C0"/>
                  </a:outerShdw>
                </a:effectLst>
                <a:latin typeface="Arial" charset="0"/>
              </a:rPr>
              <a:t> </a:t>
            </a:r>
            <a:r>
              <a:rPr lang="en-US" sz="3600" b="1" dirty="0" err="1">
                <a:solidFill>
                  <a:srgbClr val="FF0000"/>
                </a:solidFill>
                <a:effectLst>
                  <a:outerShdw blurRad="38100" dist="38100" dir="2700000" algn="tl">
                    <a:srgbClr val="C0C0C0"/>
                  </a:outerShdw>
                </a:effectLst>
                <a:latin typeface="Arial" charset="0"/>
              </a:rPr>
              <a:t>của</a:t>
            </a:r>
            <a:r>
              <a:rPr lang="en-US" sz="3600" b="1" dirty="0">
                <a:solidFill>
                  <a:srgbClr val="FF0000"/>
                </a:solidFill>
                <a:effectLst>
                  <a:outerShdw blurRad="38100" dist="38100" dir="2700000" algn="tl">
                    <a:srgbClr val="C0C0C0"/>
                  </a:outerShdw>
                </a:effectLst>
                <a:latin typeface="Arial" charset="0"/>
              </a:rPr>
              <a:t> </a:t>
            </a:r>
            <a:r>
              <a:rPr lang="en-US" sz="3600" b="1" dirty="0" err="1">
                <a:solidFill>
                  <a:srgbClr val="FF0000"/>
                </a:solidFill>
                <a:effectLst>
                  <a:outerShdw blurRad="38100" dist="38100" dir="2700000" algn="tl">
                    <a:srgbClr val="C0C0C0"/>
                  </a:outerShdw>
                </a:effectLst>
                <a:latin typeface="Arial" charset="0"/>
              </a:rPr>
              <a:t>dân</a:t>
            </a:r>
            <a:endParaRPr lang="en-US" sz="3600" b="1" dirty="0">
              <a:solidFill>
                <a:srgbClr val="FF0000"/>
              </a:solidFill>
              <a:effectLst>
                <a:outerShdw blurRad="38100" dist="38100" dir="2700000" algn="tl">
                  <a:srgbClr val="C0C0C0"/>
                </a:outerShdw>
              </a:effectLst>
              <a:latin typeface="Arial" charset="0"/>
            </a:endParaRP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84995">
                                            <p:txEl>
                                              <p:pRg st="0" end="0"/>
                                            </p:txEl>
                                          </p:spTgt>
                                        </p:tgtEl>
                                        <p:attrNameLst>
                                          <p:attrName>style.visibility</p:attrName>
                                        </p:attrNameLst>
                                      </p:cBhvr>
                                      <p:to>
                                        <p:strVal val="visible"/>
                                      </p:to>
                                    </p:set>
                                    <p:animEffect transition="in" filter="circle(in)">
                                      <p:cBhvr>
                                        <p:cTn id="7" dur="2000"/>
                                        <p:tgtEl>
                                          <p:spTgt spid="84995">
                                            <p:txEl>
                                              <p:pRg st="0" end="0"/>
                                            </p:txEl>
                                          </p:spTgt>
                                        </p:tgtEl>
                                      </p:cBhvr>
                                    </p:animEffect>
                                  </p:childTnLst>
                                </p:cTn>
                              </p:par>
                              <p:par>
                                <p:cTn id="8" presetID="18" presetClass="entr" presetSubtype="12" fill="hold" nodeType="withEffect">
                                  <p:stCondLst>
                                    <p:cond delay="0"/>
                                  </p:stCondLst>
                                  <p:childTnLst>
                                    <p:set>
                                      <p:cBhvr>
                                        <p:cTn id="9" dur="1" fill="hold">
                                          <p:stCondLst>
                                            <p:cond delay="0"/>
                                          </p:stCondLst>
                                        </p:cTn>
                                        <p:tgtEl>
                                          <p:spTgt spid="84995">
                                            <p:txEl>
                                              <p:pRg st="2" end="2"/>
                                            </p:txEl>
                                          </p:spTgt>
                                        </p:tgtEl>
                                        <p:attrNameLst>
                                          <p:attrName>style.visibility</p:attrName>
                                        </p:attrNameLst>
                                      </p:cBhvr>
                                      <p:to>
                                        <p:strVal val="visible"/>
                                      </p:to>
                                    </p:set>
                                    <p:animEffect transition="in" filter="strips(downLeft)">
                                      <p:cBhvr>
                                        <p:cTn id="10" dur="500"/>
                                        <p:tgtEl>
                                          <p:spTgt spid="84995">
                                            <p:txEl>
                                              <p:pRg st="2" end="2"/>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55" presetClass="entr" presetSubtype="0" fill="hold" nodeType="clickEffect">
                                  <p:stCondLst>
                                    <p:cond delay="0"/>
                                  </p:stCondLst>
                                  <p:childTnLst>
                                    <p:set>
                                      <p:cBhvr>
                                        <p:cTn id="14" dur="1" fill="hold">
                                          <p:stCondLst>
                                            <p:cond delay="0"/>
                                          </p:stCondLst>
                                        </p:cTn>
                                        <p:tgtEl>
                                          <p:spTgt spid="84995">
                                            <p:txEl>
                                              <p:pRg st="3" end="3"/>
                                            </p:txEl>
                                          </p:spTgt>
                                        </p:tgtEl>
                                        <p:attrNameLst>
                                          <p:attrName>style.visibility</p:attrName>
                                        </p:attrNameLst>
                                      </p:cBhvr>
                                      <p:to>
                                        <p:strVal val="visible"/>
                                      </p:to>
                                    </p:set>
                                    <p:anim calcmode="lin" valueType="num">
                                      <p:cBhvr>
                                        <p:cTn id="15" dur="1000" fill="hold"/>
                                        <p:tgtEl>
                                          <p:spTgt spid="84995">
                                            <p:txEl>
                                              <p:pRg st="3" end="3"/>
                                            </p:txEl>
                                          </p:spTgt>
                                        </p:tgtEl>
                                        <p:attrNameLst>
                                          <p:attrName>ppt_w</p:attrName>
                                        </p:attrNameLst>
                                      </p:cBhvr>
                                      <p:tavLst>
                                        <p:tav tm="0">
                                          <p:val>
                                            <p:strVal val="#ppt_w*0.70"/>
                                          </p:val>
                                        </p:tav>
                                        <p:tav tm="100000">
                                          <p:val>
                                            <p:strVal val="#ppt_w"/>
                                          </p:val>
                                        </p:tav>
                                      </p:tavLst>
                                    </p:anim>
                                    <p:anim calcmode="lin" valueType="num">
                                      <p:cBhvr>
                                        <p:cTn id="16" dur="1000" fill="hold"/>
                                        <p:tgtEl>
                                          <p:spTgt spid="84995">
                                            <p:txEl>
                                              <p:pRg st="3" end="3"/>
                                            </p:txEl>
                                          </p:spTgt>
                                        </p:tgtEl>
                                        <p:attrNameLst>
                                          <p:attrName>ppt_h</p:attrName>
                                        </p:attrNameLst>
                                      </p:cBhvr>
                                      <p:tavLst>
                                        <p:tav tm="0">
                                          <p:val>
                                            <p:strVal val="#ppt_h"/>
                                          </p:val>
                                        </p:tav>
                                        <p:tav tm="100000">
                                          <p:val>
                                            <p:strVal val="#ppt_h"/>
                                          </p:val>
                                        </p:tav>
                                      </p:tavLst>
                                    </p:anim>
                                    <p:animEffect transition="in" filter="fade">
                                      <p:cBhvr>
                                        <p:cTn id="17" dur="1000"/>
                                        <p:tgtEl>
                                          <p:spTgt spid="84995">
                                            <p:txEl>
                                              <p:pRg st="3" end="3"/>
                                            </p:txEl>
                                          </p:spTgt>
                                        </p:tgtEl>
                                      </p:cBhvr>
                                    </p:animEffect>
                                  </p:childTnLst>
                                </p:cTn>
                              </p:par>
                              <p:par>
                                <p:cTn id="18" presetID="55" presetClass="entr" presetSubtype="0" fill="hold" nodeType="withEffect">
                                  <p:stCondLst>
                                    <p:cond delay="0"/>
                                  </p:stCondLst>
                                  <p:childTnLst>
                                    <p:set>
                                      <p:cBhvr>
                                        <p:cTn id="19" dur="1" fill="hold">
                                          <p:stCondLst>
                                            <p:cond delay="0"/>
                                          </p:stCondLst>
                                        </p:cTn>
                                        <p:tgtEl>
                                          <p:spTgt spid="84995">
                                            <p:txEl>
                                              <p:pRg st="4" end="4"/>
                                            </p:txEl>
                                          </p:spTgt>
                                        </p:tgtEl>
                                        <p:attrNameLst>
                                          <p:attrName>style.visibility</p:attrName>
                                        </p:attrNameLst>
                                      </p:cBhvr>
                                      <p:to>
                                        <p:strVal val="visible"/>
                                      </p:to>
                                    </p:set>
                                    <p:anim calcmode="lin" valueType="num">
                                      <p:cBhvr>
                                        <p:cTn id="20" dur="1000" fill="hold"/>
                                        <p:tgtEl>
                                          <p:spTgt spid="84995">
                                            <p:txEl>
                                              <p:pRg st="4" end="4"/>
                                            </p:txEl>
                                          </p:spTgt>
                                        </p:tgtEl>
                                        <p:attrNameLst>
                                          <p:attrName>ppt_w</p:attrName>
                                        </p:attrNameLst>
                                      </p:cBhvr>
                                      <p:tavLst>
                                        <p:tav tm="0">
                                          <p:val>
                                            <p:strVal val="#ppt_w*0.70"/>
                                          </p:val>
                                        </p:tav>
                                        <p:tav tm="100000">
                                          <p:val>
                                            <p:strVal val="#ppt_w"/>
                                          </p:val>
                                        </p:tav>
                                      </p:tavLst>
                                    </p:anim>
                                    <p:anim calcmode="lin" valueType="num">
                                      <p:cBhvr>
                                        <p:cTn id="21" dur="1000" fill="hold"/>
                                        <p:tgtEl>
                                          <p:spTgt spid="84995">
                                            <p:txEl>
                                              <p:pRg st="4" end="4"/>
                                            </p:txEl>
                                          </p:spTgt>
                                        </p:tgtEl>
                                        <p:attrNameLst>
                                          <p:attrName>ppt_h</p:attrName>
                                        </p:attrNameLst>
                                      </p:cBhvr>
                                      <p:tavLst>
                                        <p:tav tm="0">
                                          <p:val>
                                            <p:strVal val="#ppt_h"/>
                                          </p:val>
                                        </p:tav>
                                        <p:tav tm="100000">
                                          <p:val>
                                            <p:strVal val="#ppt_h"/>
                                          </p:val>
                                        </p:tav>
                                      </p:tavLst>
                                    </p:anim>
                                    <p:animEffect transition="in" filter="fade">
                                      <p:cBhvr>
                                        <p:cTn id="22" dur="1000"/>
                                        <p:tgtEl>
                                          <p:spTgt spid="84995">
                                            <p:txEl>
                                              <p:pRg st="4" end="4"/>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53" presetClass="entr" presetSubtype="0" fill="hold" grpId="0" nodeType="clickEffect">
                                  <p:stCondLst>
                                    <p:cond delay="0"/>
                                  </p:stCondLst>
                                  <p:childTnLst>
                                    <p:set>
                                      <p:cBhvr>
                                        <p:cTn id="26" dur="1" fill="hold">
                                          <p:stCondLst>
                                            <p:cond delay="0"/>
                                          </p:stCondLst>
                                        </p:cTn>
                                        <p:tgtEl>
                                          <p:spTgt spid="84997"/>
                                        </p:tgtEl>
                                        <p:attrNameLst>
                                          <p:attrName>style.visibility</p:attrName>
                                        </p:attrNameLst>
                                      </p:cBhvr>
                                      <p:to>
                                        <p:strVal val="visible"/>
                                      </p:to>
                                    </p:set>
                                    <p:anim calcmode="lin" valueType="num">
                                      <p:cBhvr>
                                        <p:cTn id="27" dur="500" fill="hold"/>
                                        <p:tgtEl>
                                          <p:spTgt spid="84997"/>
                                        </p:tgtEl>
                                        <p:attrNameLst>
                                          <p:attrName>ppt_w</p:attrName>
                                        </p:attrNameLst>
                                      </p:cBhvr>
                                      <p:tavLst>
                                        <p:tav tm="0">
                                          <p:val>
                                            <p:fltVal val="0"/>
                                          </p:val>
                                        </p:tav>
                                        <p:tav tm="100000">
                                          <p:val>
                                            <p:strVal val="#ppt_w"/>
                                          </p:val>
                                        </p:tav>
                                      </p:tavLst>
                                    </p:anim>
                                    <p:anim calcmode="lin" valueType="num">
                                      <p:cBhvr>
                                        <p:cTn id="28" dur="500" fill="hold"/>
                                        <p:tgtEl>
                                          <p:spTgt spid="84997"/>
                                        </p:tgtEl>
                                        <p:attrNameLst>
                                          <p:attrName>ppt_h</p:attrName>
                                        </p:attrNameLst>
                                      </p:cBhvr>
                                      <p:tavLst>
                                        <p:tav tm="0">
                                          <p:val>
                                            <p:fltVal val="0"/>
                                          </p:val>
                                        </p:tav>
                                        <p:tav tm="100000">
                                          <p:val>
                                            <p:strVal val="#ppt_h"/>
                                          </p:val>
                                        </p:tav>
                                      </p:tavLst>
                                    </p:anim>
                                    <p:animEffect transition="in" filter="fade">
                                      <p:cBhvr>
                                        <p:cTn id="29" dur="500"/>
                                        <p:tgtEl>
                                          <p:spTgt spid="84997"/>
                                        </p:tgtEl>
                                      </p:cBhvr>
                                    </p:animEffect>
                                  </p:childTnLst>
                                </p:cTn>
                              </p:par>
                              <p:par>
                                <p:cTn id="30" presetID="53" presetClass="entr" presetSubtype="0" fill="hold" grpId="0" nodeType="withEffect">
                                  <p:stCondLst>
                                    <p:cond delay="0"/>
                                  </p:stCondLst>
                                  <p:childTnLst>
                                    <p:set>
                                      <p:cBhvr>
                                        <p:cTn id="31" dur="1" fill="hold">
                                          <p:stCondLst>
                                            <p:cond delay="0"/>
                                          </p:stCondLst>
                                        </p:cTn>
                                        <p:tgtEl>
                                          <p:spTgt spid="84998"/>
                                        </p:tgtEl>
                                        <p:attrNameLst>
                                          <p:attrName>style.visibility</p:attrName>
                                        </p:attrNameLst>
                                      </p:cBhvr>
                                      <p:to>
                                        <p:strVal val="visible"/>
                                      </p:to>
                                    </p:set>
                                    <p:anim calcmode="lin" valueType="num">
                                      <p:cBhvr>
                                        <p:cTn id="32" dur="500" fill="hold"/>
                                        <p:tgtEl>
                                          <p:spTgt spid="84998"/>
                                        </p:tgtEl>
                                        <p:attrNameLst>
                                          <p:attrName>ppt_w</p:attrName>
                                        </p:attrNameLst>
                                      </p:cBhvr>
                                      <p:tavLst>
                                        <p:tav tm="0">
                                          <p:val>
                                            <p:fltVal val="0"/>
                                          </p:val>
                                        </p:tav>
                                        <p:tav tm="100000">
                                          <p:val>
                                            <p:strVal val="#ppt_w"/>
                                          </p:val>
                                        </p:tav>
                                      </p:tavLst>
                                    </p:anim>
                                    <p:anim calcmode="lin" valueType="num">
                                      <p:cBhvr>
                                        <p:cTn id="33" dur="500" fill="hold"/>
                                        <p:tgtEl>
                                          <p:spTgt spid="84998"/>
                                        </p:tgtEl>
                                        <p:attrNameLst>
                                          <p:attrName>ppt_h</p:attrName>
                                        </p:attrNameLst>
                                      </p:cBhvr>
                                      <p:tavLst>
                                        <p:tav tm="0">
                                          <p:val>
                                            <p:fltVal val="0"/>
                                          </p:val>
                                        </p:tav>
                                        <p:tav tm="100000">
                                          <p:val>
                                            <p:strVal val="#ppt_h"/>
                                          </p:val>
                                        </p:tav>
                                      </p:tavLst>
                                    </p:anim>
                                    <p:animEffect transition="in" filter="fade">
                                      <p:cBhvr>
                                        <p:cTn id="34" dur="500"/>
                                        <p:tgtEl>
                                          <p:spTgt spid="849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997" grpId="0" animBg="1"/>
      <p:bldP spid="8499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6B971A1D-67E5-4B60-A1B9-C460ADB6AC39}"/>
              </a:ext>
            </a:extLst>
          </p:cNvPr>
          <p:cNvSpPr>
            <a:spLocks noGrp="1"/>
          </p:cNvSpPr>
          <p:nvPr>
            <p:ph type="ftr" sz="quarter" idx="11"/>
          </p:nvPr>
        </p:nvSpPr>
        <p:spPr/>
        <p:txBody>
          <a:bodyPr/>
          <a:lstStyle/>
          <a:p>
            <a:pPr>
              <a:defRPr/>
            </a:pPr>
            <a:endParaRPr lang="en-US" dirty="0"/>
          </a:p>
        </p:txBody>
      </p:sp>
      <p:sp>
        <p:nvSpPr>
          <p:cNvPr id="8195" name="Slide Number Placeholder 5">
            <a:extLst>
              <a:ext uri="{FF2B5EF4-FFF2-40B4-BE49-F238E27FC236}">
                <a16:creationId xmlns:a16="http://schemas.microsoft.com/office/drawing/2014/main" id="{F291400B-D8A3-4DA1-A5DB-C725000A2305}"/>
              </a:ext>
            </a:extLst>
          </p:cNvPr>
          <p:cNvSpPr>
            <a:spLocks noGrp="1"/>
          </p:cNvSpPr>
          <p:nvPr>
            <p:ph type="sldNum" sz="quarter" idx="12"/>
          </p:nvPr>
        </p:nvSpPr>
        <p:spPr>
          <a:noFill/>
        </p:spPr>
        <p:txBody>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fld id="{729BB04D-65EC-4DE3-A661-268B0DBCCD2F}" type="slidenum">
              <a:rPr lang="en-US" altLang="en-US" sz="1400">
                <a:solidFill>
                  <a:srgbClr val="0000FF"/>
                </a:solidFill>
              </a:rPr>
              <a:pPr eaLnBrk="1" hangingPunct="1"/>
              <a:t>7</a:t>
            </a:fld>
            <a:endParaRPr lang="en-US" altLang="en-US" sz="1400">
              <a:solidFill>
                <a:srgbClr val="0000FF"/>
              </a:solidFill>
            </a:endParaRPr>
          </a:p>
        </p:txBody>
      </p:sp>
      <p:sp>
        <p:nvSpPr>
          <p:cNvPr id="7170" name="Rectangle 2">
            <a:extLst>
              <a:ext uri="{FF2B5EF4-FFF2-40B4-BE49-F238E27FC236}">
                <a16:creationId xmlns:a16="http://schemas.microsoft.com/office/drawing/2014/main" id="{5A6A78CE-7C9B-4FD9-9FED-E5A9930E3AAB}"/>
              </a:ext>
            </a:extLst>
          </p:cNvPr>
          <p:cNvSpPr>
            <a:spLocks noGrp="1" noChangeArrowheads="1"/>
          </p:cNvSpPr>
          <p:nvPr>
            <p:ph type="title"/>
          </p:nvPr>
        </p:nvSpPr>
        <p:spPr/>
        <p:txBody>
          <a:bodyPr/>
          <a:lstStyle/>
          <a:p>
            <a:pPr eaLnBrk="1" hangingPunct="1"/>
            <a:r>
              <a:rPr lang="en-US" altLang="en-US">
                <a:hlinkClick r:id="rId2" action="ppaction://hlinksldjump"/>
              </a:rPr>
              <a:t>1.Bản chất của nền dân chủ xã hội chủ nghĩa </a:t>
            </a:r>
            <a:endParaRPr lang="en-US" altLang="en-US"/>
          </a:p>
        </p:txBody>
      </p:sp>
      <p:sp>
        <p:nvSpPr>
          <p:cNvPr id="2" name="Rectangle 3">
            <a:extLst>
              <a:ext uri="{FF2B5EF4-FFF2-40B4-BE49-F238E27FC236}">
                <a16:creationId xmlns:a16="http://schemas.microsoft.com/office/drawing/2014/main" id="{E333128C-1E5D-4D89-AA03-F5D44C160C11}"/>
              </a:ext>
            </a:extLst>
          </p:cNvPr>
          <p:cNvSpPr>
            <a:spLocks noGrp="1" noChangeArrowheads="1"/>
          </p:cNvSpPr>
          <p:nvPr>
            <p:ph type="body" idx="1"/>
          </p:nvPr>
        </p:nvSpPr>
        <p:spPr/>
        <p:txBody>
          <a:bodyPr/>
          <a:lstStyle/>
          <a:p>
            <a:pPr eaLnBrk="1" hangingPunct="1">
              <a:buFontTx/>
              <a:buNone/>
            </a:pPr>
            <a:r>
              <a:rPr lang="en-US" altLang="en-US" sz="2800" b="1"/>
              <a:t>Con người trong lịch sử nhân loại đã trải qua những chế độ dân chủ nào</a:t>
            </a:r>
            <a:r>
              <a:rPr lang="en-US" altLang="en-US" b="1"/>
              <a:t>?</a:t>
            </a:r>
          </a:p>
          <a:p>
            <a:pPr lvl="1" eaLnBrk="1" hangingPunct="1">
              <a:buFontTx/>
              <a:buNone/>
            </a:pPr>
            <a:r>
              <a:rPr lang="en-US" altLang="en-US"/>
              <a:t>Dân chủ chủ nô</a:t>
            </a:r>
          </a:p>
          <a:p>
            <a:pPr lvl="1" eaLnBrk="1" hangingPunct="1">
              <a:buFontTx/>
              <a:buNone/>
            </a:pPr>
            <a:r>
              <a:rPr lang="en-US" altLang="en-US"/>
              <a:t>Dân chủ tư sản</a:t>
            </a:r>
          </a:p>
          <a:p>
            <a:pPr lvl="1" eaLnBrk="1" hangingPunct="1">
              <a:buFontTx/>
              <a:buNone/>
            </a:pPr>
            <a:r>
              <a:rPr lang="en-US" altLang="en-US"/>
              <a:t>Dân chủ xã hội chủ nghĩa</a:t>
            </a:r>
          </a:p>
          <a:p>
            <a:pPr lvl="1" eaLnBrk="1" hangingPunct="1">
              <a:buFontTx/>
              <a:buNone/>
            </a:pPr>
            <a:endParaRPr lang="en-US" altLang="en-US"/>
          </a:p>
        </p:txBody>
      </p:sp>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7170"/>
                                        </p:tgtEl>
                                        <p:attrNameLst>
                                          <p:attrName>style.visibility</p:attrName>
                                        </p:attrNameLst>
                                      </p:cBhvr>
                                      <p:to>
                                        <p:strVal val="visible"/>
                                      </p:to>
                                    </p:set>
                                    <p:animEffect transition="in" filter="box(in)">
                                      <p:cBhvr>
                                        <p:cTn id="7" dur="500"/>
                                        <p:tgtEl>
                                          <p:spTgt spid="717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box(in)">
                                      <p:cBhvr>
                                        <p:cTn id="12" dur="500"/>
                                        <p:tgtEl>
                                          <p:spTgt spid="2">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nodeType="click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Effect transition="in" filter="checkerboard(across)">
                                      <p:cBhvr>
                                        <p:cTn id="17" dur="500"/>
                                        <p:tgtEl>
                                          <p:spTgt spid="2">
                                            <p:txEl>
                                              <p:pRg st="1" end="1"/>
                                            </p:txEl>
                                          </p:spTgt>
                                        </p:tgtEl>
                                      </p:cBhvr>
                                    </p:animEffect>
                                  </p:childTnLst>
                                </p:cTn>
                              </p:par>
                              <p:par>
                                <p:cTn id="18" presetID="5" presetClass="entr" presetSubtype="10" fill="hold" nodeType="withEffect">
                                  <p:stCondLst>
                                    <p:cond delay="0"/>
                                  </p:stCondLst>
                                  <p:childTnLst>
                                    <p:set>
                                      <p:cBhvr>
                                        <p:cTn id="19" dur="1" fill="hold">
                                          <p:stCondLst>
                                            <p:cond delay="0"/>
                                          </p:stCondLst>
                                        </p:cTn>
                                        <p:tgtEl>
                                          <p:spTgt spid="2">
                                            <p:txEl>
                                              <p:pRg st="2" end="2"/>
                                            </p:txEl>
                                          </p:spTgt>
                                        </p:tgtEl>
                                        <p:attrNameLst>
                                          <p:attrName>style.visibility</p:attrName>
                                        </p:attrNameLst>
                                      </p:cBhvr>
                                      <p:to>
                                        <p:strVal val="visible"/>
                                      </p:to>
                                    </p:set>
                                    <p:animEffect transition="in" filter="checkerboard(across)">
                                      <p:cBhvr>
                                        <p:cTn id="20" dur="500"/>
                                        <p:tgtEl>
                                          <p:spTgt spid="2">
                                            <p:txEl>
                                              <p:pRg st="2" end="2"/>
                                            </p:txEl>
                                          </p:spTgt>
                                        </p:tgtEl>
                                      </p:cBhvr>
                                    </p:animEffect>
                                  </p:childTnLst>
                                </p:cTn>
                              </p:par>
                              <p:par>
                                <p:cTn id="21" presetID="5" presetClass="entr" presetSubtype="10" fill="hold" nodeType="withEffect">
                                  <p:stCondLst>
                                    <p:cond delay="0"/>
                                  </p:stCondLst>
                                  <p:childTnLst>
                                    <p:set>
                                      <p:cBhvr>
                                        <p:cTn id="22" dur="1" fill="hold">
                                          <p:stCondLst>
                                            <p:cond delay="0"/>
                                          </p:stCondLst>
                                        </p:cTn>
                                        <p:tgtEl>
                                          <p:spTgt spid="2">
                                            <p:txEl>
                                              <p:pRg st="3" end="3"/>
                                            </p:txEl>
                                          </p:spTgt>
                                        </p:tgtEl>
                                        <p:attrNameLst>
                                          <p:attrName>style.visibility</p:attrName>
                                        </p:attrNameLst>
                                      </p:cBhvr>
                                      <p:to>
                                        <p:strVal val="visible"/>
                                      </p:to>
                                    </p:set>
                                    <p:animEffect transition="in" filter="checkerboard(across)">
                                      <p:cBhvr>
                                        <p:cTn id="23"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3">
            <a:extLst>
              <a:ext uri="{FF2B5EF4-FFF2-40B4-BE49-F238E27FC236}">
                <a16:creationId xmlns:a16="http://schemas.microsoft.com/office/drawing/2014/main" id="{6259A2DC-0EEB-4F67-876C-719169AD01FC}"/>
              </a:ext>
            </a:extLst>
          </p:cNvPr>
          <p:cNvSpPr>
            <a:spLocks noGrp="1" noChangeArrowheads="1"/>
          </p:cNvSpPr>
          <p:nvPr>
            <p:ph type="body" idx="1"/>
          </p:nvPr>
        </p:nvSpPr>
        <p:spPr>
          <a:xfrm>
            <a:off x="685800" y="457200"/>
            <a:ext cx="7696200" cy="6096000"/>
          </a:xfrm>
        </p:spPr>
        <p:txBody>
          <a:bodyPr/>
          <a:lstStyle/>
          <a:p>
            <a:endParaRPr lang="en-US" altLang="en-US"/>
          </a:p>
        </p:txBody>
      </p:sp>
      <p:sp>
        <p:nvSpPr>
          <p:cNvPr id="47108" name="AutoShape 4">
            <a:extLst>
              <a:ext uri="{FF2B5EF4-FFF2-40B4-BE49-F238E27FC236}">
                <a16:creationId xmlns:a16="http://schemas.microsoft.com/office/drawing/2014/main" id="{A1DECF53-820D-4345-A449-D43DE76E06C1}"/>
              </a:ext>
            </a:extLst>
          </p:cNvPr>
          <p:cNvSpPr>
            <a:spLocks noChangeArrowheads="1"/>
          </p:cNvSpPr>
          <p:nvPr/>
        </p:nvSpPr>
        <p:spPr bwMode="auto">
          <a:xfrm>
            <a:off x="914400" y="533400"/>
            <a:ext cx="5486400" cy="2971800"/>
          </a:xfrm>
          <a:prstGeom prst="cloudCallout">
            <a:avLst>
              <a:gd name="adj1" fmla="val -47194"/>
              <a:gd name="adj2" fmla="val 95139"/>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ctr" eaLnBrk="1" hangingPunct="1"/>
            <a:r>
              <a:rPr lang="en-US" altLang="en-US" sz="3200" b="1"/>
              <a:t>Dân chủ có phải do </a:t>
            </a:r>
          </a:p>
          <a:p>
            <a:pPr algn="ctr" eaLnBrk="1" hangingPunct="1"/>
            <a:r>
              <a:rPr lang="en-US" altLang="en-US" sz="3200" b="1"/>
              <a:t>tự nhiên mà có không?</a:t>
            </a:r>
          </a:p>
        </p:txBody>
      </p:sp>
      <p:sp>
        <p:nvSpPr>
          <p:cNvPr id="47110" name="AutoShape 6">
            <a:extLst>
              <a:ext uri="{FF2B5EF4-FFF2-40B4-BE49-F238E27FC236}">
                <a16:creationId xmlns:a16="http://schemas.microsoft.com/office/drawing/2014/main" id="{07ABDE69-791B-4112-AA0C-4ED1668FD4BC}"/>
              </a:ext>
            </a:extLst>
          </p:cNvPr>
          <p:cNvSpPr>
            <a:spLocks noChangeArrowheads="1"/>
          </p:cNvSpPr>
          <p:nvPr/>
        </p:nvSpPr>
        <p:spPr bwMode="auto">
          <a:xfrm>
            <a:off x="5257800" y="3124200"/>
            <a:ext cx="2590800" cy="2133600"/>
          </a:xfrm>
          <a:prstGeom prst="star5">
            <a:avLst/>
          </a:prstGeom>
          <a:solidFill>
            <a:srgbClr val="00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r>
              <a:rPr lang="en-US" sz="9600" b="1">
                <a:solidFill>
                  <a:srgbClr val="FF0000"/>
                </a:solidFill>
                <a:effectLst>
                  <a:outerShdw blurRad="38100" dist="38100" dir="2700000" algn="tl">
                    <a:srgbClr val="000000"/>
                  </a:outerShdw>
                </a:effectLst>
                <a:latin typeface="Arial" charset="0"/>
              </a:rPr>
              <a:t>?</a:t>
            </a:r>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47108"/>
                                        </p:tgtEl>
                                        <p:attrNameLst>
                                          <p:attrName>style.visibility</p:attrName>
                                        </p:attrNameLst>
                                      </p:cBhvr>
                                      <p:to>
                                        <p:strVal val="visible"/>
                                      </p:to>
                                    </p:set>
                                    <p:anim calcmode="lin" valueType="num">
                                      <p:cBhvr>
                                        <p:cTn id="7" dur="500" fill="hold"/>
                                        <p:tgtEl>
                                          <p:spTgt spid="47108"/>
                                        </p:tgtEl>
                                        <p:attrNameLst>
                                          <p:attrName>ppt_w</p:attrName>
                                        </p:attrNameLst>
                                      </p:cBhvr>
                                      <p:tavLst>
                                        <p:tav tm="0">
                                          <p:val>
                                            <p:fltVal val="0"/>
                                          </p:val>
                                        </p:tav>
                                        <p:tav tm="100000">
                                          <p:val>
                                            <p:strVal val="#ppt_w"/>
                                          </p:val>
                                        </p:tav>
                                      </p:tavLst>
                                    </p:anim>
                                    <p:anim calcmode="lin" valueType="num">
                                      <p:cBhvr>
                                        <p:cTn id="8" dur="500" fill="hold"/>
                                        <p:tgtEl>
                                          <p:spTgt spid="47108"/>
                                        </p:tgtEl>
                                        <p:attrNameLst>
                                          <p:attrName>ppt_h</p:attrName>
                                        </p:attrNameLst>
                                      </p:cBhvr>
                                      <p:tavLst>
                                        <p:tav tm="0">
                                          <p:val>
                                            <p:fltVal val="0"/>
                                          </p:val>
                                        </p:tav>
                                        <p:tav tm="100000">
                                          <p:val>
                                            <p:strVal val="#ppt_h"/>
                                          </p:val>
                                        </p:tav>
                                      </p:tavLst>
                                    </p:anim>
                                    <p:animEffect transition="in" filter="fade">
                                      <p:cBhvr>
                                        <p:cTn id="9" dur="500"/>
                                        <p:tgtEl>
                                          <p:spTgt spid="47108"/>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1" presetClass="entr" presetSubtype="4" fill="hold" grpId="0" nodeType="clickEffect">
                                  <p:stCondLst>
                                    <p:cond delay="0"/>
                                  </p:stCondLst>
                                  <p:childTnLst>
                                    <p:set>
                                      <p:cBhvr>
                                        <p:cTn id="13" dur="1" fill="hold">
                                          <p:stCondLst>
                                            <p:cond delay="0"/>
                                          </p:stCondLst>
                                        </p:cTn>
                                        <p:tgtEl>
                                          <p:spTgt spid="47110">
                                            <p:bg/>
                                          </p:spTgt>
                                        </p:tgtEl>
                                        <p:attrNameLst>
                                          <p:attrName>style.visibility</p:attrName>
                                        </p:attrNameLst>
                                      </p:cBhvr>
                                      <p:to>
                                        <p:strVal val="visible"/>
                                      </p:to>
                                    </p:set>
                                    <p:animEffect transition="in" filter="wheel(4)">
                                      <p:cBhvr>
                                        <p:cTn id="14" dur="2000"/>
                                        <p:tgtEl>
                                          <p:spTgt spid="47110">
                                            <p:bg/>
                                          </p:spTgt>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45" presetClass="entr" presetSubtype="0" fill="hold" nodeType="clickEffect">
                                  <p:stCondLst>
                                    <p:cond delay="0"/>
                                  </p:stCondLst>
                                  <p:iterate type="lt">
                                    <p:tmPct val="10000"/>
                                  </p:iterate>
                                  <p:childTnLst>
                                    <p:set>
                                      <p:cBhvr>
                                        <p:cTn id="18" dur="1" fill="hold">
                                          <p:stCondLst>
                                            <p:cond delay="0"/>
                                          </p:stCondLst>
                                        </p:cTn>
                                        <p:tgtEl>
                                          <p:spTgt spid="47110">
                                            <p:txEl>
                                              <p:pRg st="0" end="0"/>
                                            </p:txEl>
                                          </p:spTgt>
                                        </p:tgtEl>
                                        <p:attrNameLst>
                                          <p:attrName>style.visibility</p:attrName>
                                        </p:attrNameLst>
                                      </p:cBhvr>
                                      <p:to>
                                        <p:strVal val="visible"/>
                                      </p:to>
                                    </p:set>
                                    <p:animEffect transition="in" filter="fade">
                                      <p:cBhvr>
                                        <p:cTn id="19" dur="2000"/>
                                        <p:tgtEl>
                                          <p:spTgt spid="47110">
                                            <p:txEl>
                                              <p:pRg st="0" end="0"/>
                                            </p:txEl>
                                          </p:spTgt>
                                        </p:tgtEl>
                                      </p:cBhvr>
                                    </p:animEffect>
                                    <p:anim calcmode="lin" valueType="num">
                                      <p:cBhvr>
                                        <p:cTn id="20" dur="2000" fill="hold"/>
                                        <p:tgtEl>
                                          <p:spTgt spid="47110">
                                            <p:txEl>
                                              <p:pRg st="0" end="0"/>
                                            </p:txEl>
                                          </p:spTgt>
                                        </p:tgtEl>
                                        <p:attrNameLst>
                                          <p:attrName>ppt_w</p:attrName>
                                        </p:attrNameLst>
                                      </p:cBhvr>
                                      <p:tavLst>
                                        <p:tav tm="0" fmla="#ppt_w*sin(2.5*pi*$)">
                                          <p:val>
                                            <p:fltVal val="0"/>
                                          </p:val>
                                        </p:tav>
                                        <p:tav tm="100000">
                                          <p:val>
                                            <p:fltVal val="1"/>
                                          </p:val>
                                        </p:tav>
                                      </p:tavLst>
                                    </p:anim>
                                    <p:anim calcmode="lin" valueType="num">
                                      <p:cBhvr>
                                        <p:cTn id="21" dur="2000" fill="hold"/>
                                        <p:tgtEl>
                                          <p:spTgt spid="47110">
                                            <p:txEl>
                                              <p:pRg st="0" end="0"/>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8" grpId="0" animBg="1"/>
      <p:bldP spid="47110" grpId="0" build="allAtOnce"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
            <a:extLst>
              <a:ext uri="{FF2B5EF4-FFF2-40B4-BE49-F238E27FC236}">
                <a16:creationId xmlns:a16="http://schemas.microsoft.com/office/drawing/2014/main" id="{DEAED695-15C2-4661-9D4E-FA83BBECCEB8}"/>
              </a:ext>
            </a:extLst>
          </p:cNvPr>
          <p:cNvSpPr>
            <a:spLocks noGrp="1" noChangeArrowheads="1"/>
          </p:cNvSpPr>
          <p:nvPr>
            <p:ph type="body" idx="1"/>
          </p:nvPr>
        </p:nvSpPr>
        <p:spPr>
          <a:xfrm>
            <a:off x="533400" y="457200"/>
            <a:ext cx="8001000" cy="5715000"/>
          </a:xfrm>
        </p:spPr>
        <p:txBody>
          <a:bodyPr/>
          <a:lstStyle/>
          <a:p>
            <a:endParaRPr lang="en-US" altLang="en-US"/>
          </a:p>
        </p:txBody>
      </p:sp>
      <p:sp>
        <p:nvSpPr>
          <p:cNvPr id="49156" name="AutoShape 4">
            <a:extLst>
              <a:ext uri="{FF2B5EF4-FFF2-40B4-BE49-F238E27FC236}">
                <a16:creationId xmlns:a16="http://schemas.microsoft.com/office/drawing/2014/main" id="{4689D0C5-0119-48B9-B8D2-DF4800362129}"/>
              </a:ext>
            </a:extLst>
          </p:cNvPr>
          <p:cNvSpPr>
            <a:spLocks noChangeArrowheads="1"/>
          </p:cNvSpPr>
          <p:nvPr/>
        </p:nvSpPr>
        <p:spPr bwMode="auto">
          <a:xfrm>
            <a:off x="990600" y="304800"/>
            <a:ext cx="7086600" cy="5486400"/>
          </a:xfrm>
          <a:prstGeom prst="irregularSeal1">
            <a:avLst/>
          </a:prstGeom>
          <a:solidFill>
            <a:srgbClr val="FF00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ctr" eaLnBrk="1" hangingPunct="1"/>
            <a:r>
              <a:rPr lang="en-US" altLang="en-US" sz="3200" b="1"/>
              <a:t>Là sản phẩm của các</a:t>
            </a:r>
          </a:p>
          <a:p>
            <a:pPr algn="ctr" eaLnBrk="1" hangingPunct="1"/>
            <a:r>
              <a:rPr lang="en-US" altLang="en-US" sz="3200" b="1"/>
              <a:t>Cuộc đấu tranh trong xã hội</a:t>
            </a:r>
          </a:p>
          <a:p>
            <a:pPr algn="ctr" eaLnBrk="1" hangingPunct="1"/>
            <a:r>
              <a:rPr lang="en-US" altLang="en-US" sz="3200" b="1"/>
              <a:t>Có giai cấp</a:t>
            </a:r>
          </a:p>
        </p:txBody>
      </p:sp>
    </p:spTree>
  </p:cSld>
  <p:clrMapOvr>
    <a:masterClrMapping/>
  </p:clrMapOvr>
  <p:transition spd="slow">
    <p:cov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49156"/>
                                        </p:tgtEl>
                                        <p:attrNameLst>
                                          <p:attrName>style.visibility</p:attrName>
                                        </p:attrNameLst>
                                      </p:cBhvr>
                                      <p:to>
                                        <p:strVal val="visible"/>
                                      </p:to>
                                    </p:set>
                                    <p:animEffect transition="in" filter="wheel(4)">
                                      <p:cBhvr>
                                        <p:cTn id="7" dur="2000"/>
                                        <p:tgtEl>
                                          <p:spTgt spid="491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6" grpId="0" animBg="1"/>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109</TotalTime>
  <Words>1739</Words>
  <Application>Microsoft Office PowerPoint</Application>
  <PresentationFormat>Trình chiếu Trên màn hình (4:3)</PresentationFormat>
  <Paragraphs>196</Paragraphs>
  <Slides>29</Slides>
  <Notes>0</Notes>
  <HiddenSlides>0</HiddenSlides>
  <MMClips>0</MMClips>
  <ScaleCrop>false</ScaleCrop>
  <HeadingPairs>
    <vt:vector size="4" baseType="variant">
      <vt:variant>
        <vt:lpstr>Chủ đề</vt:lpstr>
      </vt:variant>
      <vt:variant>
        <vt:i4>1</vt:i4>
      </vt:variant>
      <vt:variant>
        <vt:lpstr>Tiêu đề Bản chiếu</vt:lpstr>
      </vt:variant>
      <vt:variant>
        <vt:i4>29</vt:i4>
      </vt:variant>
    </vt:vector>
  </HeadingPairs>
  <TitlesOfParts>
    <vt:vector size="30" baseType="lpstr">
      <vt:lpstr>Default Design</vt:lpstr>
      <vt:lpstr>Bản trình bày PowerPoint</vt:lpstr>
      <vt:lpstr>Kiểm tra bài cũ </vt:lpstr>
      <vt:lpstr>Bản trình bày PowerPoint</vt:lpstr>
      <vt:lpstr> </vt:lpstr>
      <vt:lpstr>Bài 10     NỀN DÂN CHỦ XÃ HỘI CHỦ NGHĨA ( Tiết 1 )</vt:lpstr>
      <vt:lpstr> </vt:lpstr>
      <vt:lpstr>1.Bản chất của nền dân chủ xã hội chủ nghĩa </vt:lpstr>
      <vt:lpstr>Bản trình bày PowerPoint</vt:lpstr>
      <vt:lpstr>Bản trình bày PowerPoint</vt:lpstr>
      <vt:lpstr>Bản trình bày PowerPoint</vt:lpstr>
      <vt:lpstr>Bản trình bày PowerPoint</vt:lpstr>
      <vt:lpstr>1.Bản chất của nền dân chủ xã hội chủ nghĩa </vt:lpstr>
      <vt:lpstr>Bản trình bày PowerPoint</vt:lpstr>
      <vt:lpstr>Nền dân chủ XHCN mang bản chất của giai cấp công nhân</vt:lpstr>
      <vt:lpstr>Nền dân chủ XHCN có cơ sở kinh tế là chế độ công hữu về TLSX </vt:lpstr>
      <vt:lpstr>Nền dân chủ XHCN lấy hệ tư tưởng Mác – Lênin làm nền tảng tinh thần của xã hội </vt:lpstr>
      <vt:lpstr>Dân chủ XHCN là nền dân chủ của nhân dân lao động. </vt:lpstr>
      <vt:lpstr>Dân chủ XHCN gắn liền với pháp luật, kỉ luật, kỉ cương</vt:lpstr>
      <vt:lpstr>2. Xây dựng nền dân chủ XHCN ở Việt Nam</vt:lpstr>
      <vt:lpstr>  </vt:lpstr>
      <vt:lpstr>Thể hiện chế độ quyền lực hoàn toàn thuộc về  Nhân dân trước hết là nhân dân lao động</vt:lpstr>
      <vt:lpstr>2. Xây dựng nền dân chủ XHCN ở Việt Nam</vt:lpstr>
      <vt:lpstr>2. Xây dựng nền dân chủ XHCN ở Việt Nam</vt:lpstr>
      <vt:lpstr>  </vt:lpstr>
      <vt:lpstr>2. Xây dựng nền dân chủ XHCN ở Việt Nam</vt:lpstr>
      <vt:lpstr> </vt:lpstr>
      <vt:lpstr>Câu 1:Tại sao không có nền dân chủ phong kiến? </vt:lpstr>
      <vt:lpstr> 4.  Luyện tập - củng cố </vt:lpstr>
      <vt:lpstr> 4. Luyện tập - củng cố </vt:lpstr>
    </vt:vector>
  </TitlesOfParts>
  <Company>&lt;arabianhorse&gt;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KẾ HOẠCH BÀI DẠY MÔN GIÁO DỤC CÔNG DÂN LỚP 11 </dc:title>
  <dc:creator>eXPerience</dc:creator>
  <cp:lastModifiedBy>cuongdinhxuan73@gmail.com</cp:lastModifiedBy>
  <cp:revision>101</cp:revision>
  <dcterms:created xsi:type="dcterms:W3CDTF">2009-11-12T15:40:42Z</dcterms:created>
  <dcterms:modified xsi:type="dcterms:W3CDTF">2020-03-23T05:49:43Z</dcterms:modified>
</cp:coreProperties>
</file>